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4"/>
  </p:sldMasterIdLst>
  <p:notesMasterIdLst>
    <p:notesMasterId r:id="rId47"/>
  </p:notesMasterIdLst>
  <p:handoutMasterIdLst>
    <p:handoutMasterId r:id="rId48"/>
  </p:handoutMasterIdLst>
  <p:sldIdLst>
    <p:sldId id="333" r:id="rId5"/>
    <p:sldId id="2055" r:id="rId6"/>
    <p:sldId id="2058" r:id="rId7"/>
    <p:sldId id="2060" r:id="rId8"/>
    <p:sldId id="2061" r:id="rId9"/>
    <p:sldId id="2062" r:id="rId10"/>
    <p:sldId id="2063" r:id="rId11"/>
    <p:sldId id="2064" r:id="rId12"/>
    <p:sldId id="2065" r:id="rId13"/>
    <p:sldId id="2066" r:id="rId14"/>
    <p:sldId id="2067" r:id="rId15"/>
    <p:sldId id="2068" r:id="rId16"/>
    <p:sldId id="2069" r:id="rId17"/>
    <p:sldId id="2070" r:id="rId18"/>
    <p:sldId id="2071" r:id="rId19"/>
    <p:sldId id="2072" r:id="rId20"/>
    <p:sldId id="2073" r:id="rId21"/>
    <p:sldId id="2074" r:id="rId22"/>
    <p:sldId id="2076" r:id="rId23"/>
    <p:sldId id="2077" r:id="rId24"/>
    <p:sldId id="2078" r:id="rId25"/>
    <p:sldId id="2079" r:id="rId26"/>
    <p:sldId id="2080" r:id="rId27"/>
    <p:sldId id="2081" r:id="rId28"/>
    <p:sldId id="2082" r:id="rId29"/>
    <p:sldId id="2083" r:id="rId30"/>
    <p:sldId id="2084" r:id="rId31"/>
    <p:sldId id="2086" r:id="rId32"/>
    <p:sldId id="2087" r:id="rId33"/>
    <p:sldId id="2088" r:id="rId34"/>
    <p:sldId id="2089" r:id="rId35"/>
    <p:sldId id="2090" r:id="rId36"/>
    <p:sldId id="2091" r:id="rId37"/>
    <p:sldId id="2092" r:id="rId38"/>
    <p:sldId id="2093" r:id="rId39"/>
    <p:sldId id="2094" r:id="rId40"/>
    <p:sldId id="2095" r:id="rId41"/>
    <p:sldId id="2096" r:id="rId42"/>
    <p:sldId id="2097" r:id="rId43"/>
    <p:sldId id="2098" r:id="rId44"/>
    <p:sldId id="2054" r:id="rId45"/>
    <p:sldId id="2053" r:id="rId46"/>
  </p:sldIdLst>
  <p:sldSz cx="9144000" cy="5143500" type="screen16x9"/>
  <p:notesSz cx="7104063" cy="10234613"/>
  <p:defaultText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gnasi Clos" initials="IC" lastIdx="2" clrIdx="0">
    <p:extLst>
      <p:ext uri="{19B8F6BF-5375-455C-9EA6-DF929625EA0E}">
        <p15:presenceInfo xmlns:p15="http://schemas.microsoft.com/office/powerpoint/2012/main" userId="Ignasi Cl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A998D-7438-FDFE-16B2-16BDCA296DAE}" v="1" dt="2022-05-12T07:42:58.351"/>
    <p1510:client id="{F81F861C-402A-4C3A-B67A-5EC10AFF0D89}" v="1" dt="2022-05-10T17:12:57.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6197"/>
  </p:normalViewPr>
  <p:slideViewPr>
    <p:cSldViewPr snapToGrid="0" snapToObjects="1">
      <p:cViewPr varScale="1">
        <p:scale>
          <a:sx n="99" d="100"/>
          <a:sy n="99" d="100"/>
        </p:scale>
        <p:origin x="950" y="77"/>
      </p:cViewPr>
      <p:guideLst/>
    </p:cSldViewPr>
  </p:slideViewPr>
  <p:notesTextViewPr>
    <p:cViewPr>
      <p:scale>
        <a:sx n="1" d="1"/>
        <a:sy n="1" d="1"/>
      </p:scale>
      <p:origin x="0" y="0"/>
    </p:cViewPr>
  </p:notesTextViewPr>
  <p:sorterViewPr>
    <p:cViewPr>
      <p:scale>
        <a:sx n="100" d="100"/>
        <a:sy n="100" d="100"/>
      </p:scale>
      <p:origin x="0" y="-6581"/>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0E533E7-E567-EF4A-8693-DF277A223E2D}"/>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s-ES"/>
          </a:p>
        </p:txBody>
      </p:sp>
      <p:sp>
        <p:nvSpPr>
          <p:cNvPr id="3" name="Marcador de fecha 2">
            <a:extLst>
              <a:ext uri="{FF2B5EF4-FFF2-40B4-BE49-F238E27FC236}">
                <a16:creationId xmlns:a16="http://schemas.microsoft.com/office/drawing/2014/main" id="{CC0D81D1-68EF-C241-ADD1-E168C8204895}"/>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C8A17A18-475F-5741-94A9-A9695D874E55}" type="datetimeFigureOut">
              <a:rPr lang="es-ES" smtClean="0"/>
              <a:t>12/05/2022</a:t>
            </a:fld>
            <a:endParaRPr lang="es-ES"/>
          </a:p>
        </p:txBody>
      </p:sp>
      <p:sp>
        <p:nvSpPr>
          <p:cNvPr id="4" name="Marcador de pie de página 3">
            <a:extLst>
              <a:ext uri="{FF2B5EF4-FFF2-40B4-BE49-F238E27FC236}">
                <a16:creationId xmlns:a16="http://schemas.microsoft.com/office/drawing/2014/main" id="{C500F331-E081-7541-A66F-46A3757F5754}"/>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s-ES"/>
          </a:p>
        </p:txBody>
      </p:sp>
      <p:sp>
        <p:nvSpPr>
          <p:cNvPr id="5" name="Marcador de número de diapositiva 4">
            <a:extLst>
              <a:ext uri="{FF2B5EF4-FFF2-40B4-BE49-F238E27FC236}">
                <a16:creationId xmlns:a16="http://schemas.microsoft.com/office/drawing/2014/main" id="{14E7EF98-C773-D24A-B801-EEC20CDDF8DE}"/>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7D8DD64E-3EB6-6F44-842E-CE27FE2B806E}" type="slidenum">
              <a:rPr lang="es-ES" smtClean="0"/>
              <a:t>‹#›</a:t>
            </a:fld>
            <a:endParaRPr lang="es-ES"/>
          </a:p>
        </p:txBody>
      </p:sp>
    </p:spTree>
    <p:extLst>
      <p:ext uri="{BB962C8B-B14F-4D97-AF65-F5344CB8AC3E}">
        <p14:creationId xmlns:p14="http://schemas.microsoft.com/office/powerpoint/2010/main" val="4245093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s-ES"/>
          </a:p>
        </p:txBody>
      </p:sp>
      <p:sp>
        <p:nvSpPr>
          <p:cNvPr id="3" name="Marcador de fech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00DB0BC3-95CA-B84C-88C5-1BEFD466DEBC}" type="datetimeFigureOut">
              <a:rPr lang="es-ES" smtClean="0"/>
              <a:t>12/05/2022</a:t>
            </a:fld>
            <a:endParaRPr lang="es-ES"/>
          </a:p>
        </p:txBody>
      </p:sp>
      <p:sp>
        <p:nvSpPr>
          <p:cNvPr id="4" name="Marcador de imagen d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s-ES"/>
          </a:p>
        </p:txBody>
      </p:sp>
      <p:sp>
        <p:nvSpPr>
          <p:cNvPr id="5" name="Marcador de nota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9AC3B7C2-8EAE-854D-8485-CD65B4B945AB}" type="slidenum">
              <a:rPr lang="es-ES" smtClean="0"/>
              <a:t>‹#›</a:t>
            </a:fld>
            <a:endParaRPr lang="es-ES"/>
          </a:p>
        </p:txBody>
      </p:sp>
    </p:spTree>
    <p:extLst>
      <p:ext uri="{BB962C8B-B14F-4D97-AF65-F5344CB8AC3E}">
        <p14:creationId xmlns:p14="http://schemas.microsoft.com/office/powerpoint/2010/main" val="2262684856"/>
      </p:ext>
    </p:extLst>
  </p:cSld>
  <p:clrMap bg1="lt1" tx1="dk1" bg2="lt2" tx2="dk2" accent1="accent1" accent2="accent2" accent3="accent3" accent4="accent4" accent5="accent5" accent6="accent6" hlink="hlink" folHlink="folHlink"/>
  <p:notesStyle>
    <a:lvl1pPr marL="0" algn="l" defTabSz="342900" rtl="0" eaLnBrk="1" latinLnBrk="0" hangingPunct="1">
      <a:defRPr sz="450" kern="1200">
        <a:solidFill>
          <a:schemeClr val="tx1"/>
        </a:solidFill>
        <a:latin typeface="+mn-lt"/>
        <a:ea typeface="+mn-ea"/>
        <a:cs typeface="+mn-cs"/>
      </a:defRPr>
    </a:lvl1pPr>
    <a:lvl2pPr marL="171450" algn="l" defTabSz="342900" rtl="0" eaLnBrk="1" latinLnBrk="0" hangingPunct="1">
      <a:defRPr sz="450" kern="1200">
        <a:solidFill>
          <a:schemeClr val="tx1"/>
        </a:solidFill>
        <a:latin typeface="+mn-lt"/>
        <a:ea typeface="+mn-ea"/>
        <a:cs typeface="+mn-cs"/>
      </a:defRPr>
    </a:lvl2pPr>
    <a:lvl3pPr marL="342900" algn="l" defTabSz="342900" rtl="0" eaLnBrk="1" latinLnBrk="0" hangingPunct="1">
      <a:defRPr sz="450" kern="1200">
        <a:solidFill>
          <a:schemeClr val="tx1"/>
        </a:solidFill>
        <a:latin typeface="+mn-lt"/>
        <a:ea typeface="+mn-ea"/>
        <a:cs typeface="+mn-cs"/>
      </a:defRPr>
    </a:lvl3pPr>
    <a:lvl4pPr marL="514350" algn="l" defTabSz="342900" rtl="0" eaLnBrk="1" latinLnBrk="0" hangingPunct="1">
      <a:defRPr sz="450" kern="1200">
        <a:solidFill>
          <a:schemeClr val="tx1"/>
        </a:solidFill>
        <a:latin typeface="+mn-lt"/>
        <a:ea typeface="+mn-ea"/>
        <a:cs typeface="+mn-cs"/>
      </a:defRPr>
    </a:lvl4pPr>
    <a:lvl5pPr marL="685800" algn="l" defTabSz="342900" rtl="0" eaLnBrk="1" latinLnBrk="0" hangingPunct="1">
      <a:defRPr sz="450" kern="1200">
        <a:solidFill>
          <a:schemeClr val="tx1"/>
        </a:solidFill>
        <a:latin typeface="+mn-lt"/>
        <a:ea typeface="+mn-ea"/>
        <a:cs typeface="+mn-cs"/>
      </a:defRPr>
    </a:lvl5pPr>
    <a:lvl6pPr marL="857250" algn="l" defTabSz="342900" rtl="0" eaLnBrk="1" latinLnBrk="0" hangingPunct="1">
      <a:defRPr sz="450" kern="1200">
        <a:solidFill>
          <a:schemeClr val="tx1"/>
        </a:solidFill>
        <a:latin typeface="+mn-lt"/>
        <a:ea typeface="+mn-ea"/>
        <a:cs typeface="+mn-cs"/>
      </a:defRPr>
    </a:lvl6pPr>
    <a:lvl7pPr marL="1028700" algn="l" defTabSz="342900" rtl="0" eaLnBrk="1" latinLnBrk="0" hangingPunct="1">
      <a:defRPr sz="450" kern="1200">
        <a:solidFill>
          <a:schemeClr val="tx1"/>
        </a:solidFill>
        <a:latin typeface="+mn-lt"/>
        <a:ea typeface="+mn-ea"/>
        <a:cs typeface="+mn-cs"/>
      </a:defRPr>
    </a:lvl7pPr>
    <a:lvl8pPr marL="1200150" algn="l" defTabSz="342900" rtl="0" eaLnBrk="1" latinLnBrk="0" hangingPunct="1">
      <a:defRPr sz="450" kern="1200">
        <a:solidFill>
          <a:schemeClr val="tx1"/>
        </a:solidFill>
        <a:latin typeface="+mn-lt"/>
        <a:ea typeface="+mn-ea"/>
        <a:cs typeface="+mn-cs"/>
      </a:defRPr>
    </a:lvl8pPr>
    <a:lvl9pPr marL="1371600" algn="l" defTabSz="342900" rtl="0" eaLnBrk="1" latinLnBrk="0" hangingPunct="1">
      <a:defRPr sz="4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roposta">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67A12F3-21D2-4D67-A416-2C4D3A251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8" y="0"/>
            <a:ext cx="9142564" cy="5143500"/>
          </a:xfrm>
          <a:prstGeom prst="rect">
            <a:avLst/>
          </a:prstGeom>
        </p:spPr>
      </p:pic>
      <p:sp>
        <p:nvSpPr>
          <p:cNvPr id="2" name="Título 1">
            <a:extLst>
              <a:ext uri="{FF2B5EF4-FFF2-40B4-BE49-F238E27FC236}">
                <a16:creationId xmlns:a16="http://schemas.microsoft.com/office/drawing/2014/main" id="{49F204F2-B897-0844-B40D-E8C055EDE87E}"/>
              </a:ext>
            </a:extLst>
          </p:cNvPr>
          <p:cNvSpPr>
            <a:spLocks noGrp="1"/>
          </p:cNvSpPr>
          <p:nvPr>
            <p:ph type="ctrTitle" hasCustomPrompt="1"/>
          </p:nvPr>
        </p:nvSpPr>
        <p:spPr>
          <a:xfrm>
            <a:off x="410253" y="394576"/>
            <a:ext cx="6966731" cy="2988086"/>
          </a:xfrm>
        </p:spPr>
        <p:txBody>
          <a:bodyPr anchor="t">
            <a:noAutofit/>
          </a:bodyPr>
          <a:lstStyle>
            <a:lvl1pPr algn="l">
              <a:defRPr sz="6750" b="0" i="0">
                <a:solidFill>
                  <a:srgbClr val="FFFFFF"/>
                </a:solidFill>
                <a:latin typeface="BC Falster Grotesk RB" pitchFamily="50" charset="0"/>
              </a:defRPr>
            </a:lvl1pPr>
          </a:lstStyle>
          <a:p>
            <a:r>
              <a:rPr lang="es-ES" dirty="0"/>
              <a:t>Portada</a:t>
            </a:r>
            <a:br>
              <a:rPr lang="es-ES" dirty="0"/>
            </a:br>
            <a:r>
              <a:rPr lang="es-ES" dirty="0" err="1"/>
              <a:t>Proposta</a:t>
            </a:r>
            <a:br>
              <a:rPr lang="es-ES" dirty="0"/>
            </a:br>
            <a:r>
              <a:rPr lang="es-ES" dirty="0"/>
              <a:t>Comercial</a:t>
            </a:r>
          </a:p>
        </p:txBody>
      </p:sp>
      <p:sp>
        <p:nvSpPr>
          <p:cNvPr id="3" name="Subtítulo 2">
            <a:extLst>
              <a:ext uri="{FF2B5EF4-FFF2-40B4-BE49-F238E27FC236}">
                <a16:creationId xmlns:a16="http://schemas.microsoft.com/office/drawing/2014/main" id="{2A9E4DB9-CC22-7744-8B11-1723B30C25D3}"/>
              </a:ext>
            </a:extLst>
          </p:cNvPr>
          <p:cNvSpPr>
            <a:spLocks noGrp="1"/>
          </p:cNvSpPr>
          <p:nvPr>
            <p:ph type="subTitle" idx="1" hasCustomPrompt="1"/>
          </p:nvPr>
        </p:nvSpPr>
        <p:spPr>
          <a:xfrm>
            <a:off x="493664" y="4457702"/>
            <a:ext cx="2388551" cy="226246"/>
          </a:xfrm>
        </p:spPr>
        <p:txBody>
          <a:bodyPr anchor="b">
            <a:normAutofit/>
          </a:bodyPr>
          <a:lstStyle>
            <a:lvl1pPr marL="0" indent="0" algn="l">
              <a:buNone/>
              <a:defRPr sz="1050" b="0" i="0">
                <a:solidFill>
                  <a:schemeClr val="bg2"/>
                </a:solidFill>
                <a:latin typeface="Montserrat Light" pitchFamily="2" charset="77"/>
              </a:defRPr>
            </a:lvl1pPr>
            <a:lvl2pPr marL="342883" indent="0" algn="ctr">
              <a:buNone/>
              <a:defRPr sz="1500"/>
            </a:lvl2pPr>
            <a:lvl3pPr marL="685766" indent="0" algn="ctr">
              <a:buNone/>
              <a:defRPr sz="1350"/>
            </a:lvl3pPr>
            <a:lvl4pPr marL="1028649" indent="0" algn="ctr">
              <a:buNone/>
              <a:defRPr sz="1200"/>
            </a:lvl4pPr>
            <a:lvl5pPr marL="1371531"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s-ES" dirty="0"/>
              <a:t>Data</a:t>
            </a:r>
          </a:p>
        </p:txBody>
      </p:sp>
      <p:sp>
        <p:nvSpPr>
          <p:cNvPr id="15" name="Marcador de texto 14">
            <a:extLst>
              <a:ext uri="{FF2B5EF4-FFF2-40B4-BE49-F238E27FC236}">
                <a16:creationId xmlns:a16="http://schemas.microsoft.com/office/drawing/2014/main" id="{E65EA9E5-166D-5C4A-8A05-F57C108BFEAD}"/>
              </a:ext>
            </a:extLst>
          </p:cNvPr>
          <p:cNvSpPr>
            <a:spLocks noGrp="1"/>
          </p:cNvSpPr>
          <p:nvPr>
            <p:ph type="body" sz="quarter" idx="10" hasCustomPrompt="1"/>
          </p:nvPr>
        </p:nvSpPr>
        <p:spPr>
          <a:xfrm>
            <a:off x="494110" y="4263019"/>
            <a:ext cx="2388394" cy="259556"/>
          </a:xfrm>
        </p:spPr>
        <p:txBody>
          <a:bodyPr anchor="t">
            <a:normAutofit/>
          </a:bodyPr>
          <a:lstStyle>
            <a:lvl1pPr marL="0" indent="0">
              <a:buNone/>
              <a:defRPr sz="1050" b="1" i="0">
                <a:solidFill>
                  <a:schemeClr val="bg2"/>
                </a:solidFill>
                <a:latin typeface="Montserrat SemiBold" pitchFamily="2" charset="77"/>
              </a:defRPr>
            </a:lvl1pPr>
          </a:lstStyle>
          <a:p>
            <a:pPr lvl="0"/>
            <a:r>
              <a:rPr lang="es-ES" dirty="0" err="1"/>
              <a:t>Nom</a:t>
            </a:r>
            <a:r>
              <a:rPr lang="es-ES" dirty="0"/>
              <a:t> de la </a:t>
            </a:r>
            <a:r>
              <a:rPr lang="es-ES" dirty="0" err="1"/>
              <a:t>presentació</a:t>
            </a:r>
            <a:endParaRPr lang="es-ES" dirty="0"/>
          </a:p>
        </p:txBody>
      </p:sp>
      <p:sp>
        <p:nvSpPr>
          <p:cNvPr id="17" name="Marcador de texto 14">
            <a:extLst>
              <a:ext uri="{FF2B5EF4-FFF2-40B4-BE49-F238E27FC236}">
                <a16:creationId xmlns:a16="http://schemas.microsoft.com/office/drawing/2014/main" id="{4FD15A5F-0C03-394E-BBCF-EBD4819FE74A}"/>
              </a:ext>
            </a:extLst>
          </p:cNvPr>
          <p:cNvSpPr>
            <a:spLocks noGrp="1"/>
          </p:cNvSpPr>
          <p:nvPr>
            <p:ph type="body" sz="quarter" idx="11" hasCustomPrompt="1"/>
          </p:nvPr>
        </p:nvSpPr>
        <p:spPr>
          <a:xfrm>
            <a:off x="2959283" y="4263019"/>
            <a:ext cx="3829436" cy="259556"/>
          </a:xfrm>
        </p:spPr>
        <p:txBody>
          <a:bodyPr anchor="t">
            <a:normAutofit/>
          </a:bodyPr>
          <a:lstStyle>
            <a:lvl1pPr marL="0" indent="0">
              <a:buNone/>
              <a:defRPr sz="1050" b="1" i="0">
                <a:solidFill>
                  <a:schemeClr val="bg2"/>
                </a:solidFill>
                <a:latin typeface="Montserrat SemiBold" pitchFamily="2" charset="77"/>
              </a:defRPr>
            </a:lvl1pPr>
          </a:lstStyle>
          <a:p>
            <a:pPr lvl="0"/>
            <a:r>
              <a:rPr lang="es-ES" dirty="0" err="1"/>
              <a:t>Equip</a:t>
            </a:r>
            <a:r>
              <a:rPr lang="es-ES" dirty="0"/>
              <a:t> responsable</a:t>
            </a:r>
          </a:p>
        </p:txBody>
      </p:sp>
      <p:sp>
        <p:nvSpPr>
          <p:cNvPr id="19" name="Marcador de texto 18">
            <a:extLst>
              <a:ext uri="{FF2B5EF4-FFF2-40B4-BE49-F238E27FC236}">
                <a16:creationId xmlns:a16="http://schemas.microsoft.com/office/drawing/2014/main" id="{EDFF376E-D92A-CD43-9CC5-EC249AA40814}"/>
              </a:ext>
            </a:extLst>
          </p:cNvPr>
          <p:cNvSpPr>
            <a:spLocks noGrp="1"/>
          </p:cNvSpPr>
          <p:nvPr>
            <p:ph type="body" sz="quarter" idx="12" hasCustomPrompt="1"/>
          </p:nvPr>
        </p:nvSpPr>
        <p:spPr>
          <a:xfrm>
            <a:off x="2958836" y="4457702"/>
            <a:ext cx="3829436" cy="226246"/>
          </a:xfrm>
        </p:spPr>
        <p:txBody>
          <a:bodyPr anchor="b">
            <a:normAutofit/>
          </a:bodyPr>
          <a:lstStyle>
            <a:lvl1pPr marL="0" indent="0">
              <a:buNone/>
              <a:defRPr sz="1050" b="0" i="0">
                <a:solidFill>
                  <a:schemeClr val="bg2"/>
                </a:solidFill>
                <a:latin typeface="Montserrat Light" pitchFamily="2" charset="77"/>
              </a:defRPr>
            </a:lvl1pPr>
          </a:lstStyle>
          <a:p>
            <a:pPr lvl="0"/>
            <a:r>
              <a:rPr lang="es-ES" dirty="0" err="1"/>
              <a:t>Nom</a:t>
            </a:r>
            <a:r>
              <a:rPr lang="es-ES" dirty="0"/>
              <a:t> </a:t>
            </a:r>
            <a:r>
              <a:rPr lang="es-ES" dirty="0" err="1"/>
              <a:t>dels</a:t>
            </a:r>
            <a:r>
              <a:rPr lang="es-ES" dirty="0"/>
              <a:t> </a:t>
            </a:r>
            <a:r>
              <a:rPr lang="es-ES" dirty="0" err="1"/>
              <a:t>consultors</a:t>
            </a:r>
            <a:endParaRPr lang="es-ES" dirty="0"/>
          </a:p>
        </p:txBody>
      </p:sp>
      <p:sp>
        <p:nvSpPr>
          <p:cNvPr id="30" name="Marcador de posición de imagen 29">
            <a:extLst>
              <a:ext uri="{FF2B5EF4-FFF2-40B4-BE49-F238E27FC236}">
                <a16:creationId xmlns:a16="http://schemas.microsoft.com/office/drawing/2014/main" id="{6BC56A8A-C0EF-0444-BB26-D84088AD8138}"/>
              </a:ext>
            </a:extLst>
          </p:cNvPr>
          <p:cNvSpPr>
            <a:spLocks noGrp="1"/>
          </p:cNvSpPr>
          <p:nvPr>
            <p:ph type="pic" sz="quarter" idx="13" hasCustomPrompt="1"/>
          </p:nvPr>
        </p:nvSpPr>
        <p:spPr>
          <a:xfrm>
            <a:off x="6788719" y="2799907"/>
            <a:ext cx="972741" cy="225028"/>
          </a:xfrm>
        </p:spPr>
        <p:txBody>
          <a:bodyPr anchor="ctr">
            <a:normAutofit/>
          </a:bodyPr>
          <a:lstStyle>
            <a:lvl1pPr marL="0" indent="0" algn="ctr">
              <a:buNone/>
              <a:defRPr sz="750">
                <a:solidFill>
                  <a:schemeClr val="bg2"/>
                </a:solidFill>
                <a:latin typeface="Montserrat" pitchFamily="2" charset="77"/>
              </a:defRPr>
            </a:lvl1pPr>
          </a:lstStyle>
          <a:p>
            <a:r>
              <a:rPr lang="es-ES" dirty="0"/>
              <a:t>logo </a:t>
            </a:r>
            <a:r>
              <a:rPr lang="es-ES" dirty="0" err="1"/>
              <a:t>client</a:t>
            </a:r>
            <a:endParaRPr lang="es-ES" dirty="0"/>
          </a:p>
        </p:txBody>
      </p:sp>
      <p:pic>
        <p:nvPicPr>
          <p:cNvPr id="10" name="Imagen 9">
            <a:extLst>
              <a:ext uri="{FF2B5EF4-FFF2-40B4-BE49-F238E27FC236}">
                <a16:creationId xmlns:a16="http://schemas.microsoft.com/office/drawing/2014/main" id="{AB9FB919-321D-5543-8D71-9000ED7F9A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3292" y="2799907"/>
            <a:ext cx="486566" cy="251558"/>
          </a:xfrm>
          <a:prstGeom prst="rect">
            <a:avLst/>
          </a:prstGeom>
        </p:spPr>
      </p:pic>
    </p:spTree>
    <p:extLst>
      <p:ext uri="{BB962C8B-B14F-4D97-AF65-F5344CB8AC3E}">
        <p14:creationId xmlns:p14="http://schemas.microsoft.com/office/powerpoint/2010/main" val="1510124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iple Diamant">
    <p:bg>
      <p:bgPr>
        <a:solidFill>
          <a:srgbClr val="FFFFFF"/>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4A3948B-E2E3-AF4F-92FB-D838728BD0E3}"/>
              </a:ext>
            </a:extLst>
          </p:cNvPr>
          <p:cNvPicPr>
            <a:picLocks noChangeAspect="1"/>
          </p:cNvPicPr>
          <p:nvPr userDrawn="1"/>
        </p:nvPicPr>
        <p:blipFill>
          <a:blip r:embed="rId2"/>
          <a:stretch>
            <a:fillRect/>
          </a:stretch>
        </p:blipFill>
        <p:spPr>
          <a:xfrm>
            <a:off x="285750" y="121920"/>
            <a:ext cx="8572500" cy="876300"/>
          </a:xfrm>
          <a:prstGeom prst="rect">
            <a:avLst/>
          </a:prstGeom>
        </p:spPr>
      </p:pic>
      <p:sp>
        <p:nvSpPr>
          <p:cNvPr id="11" name="Título 2">
            <a:extLst>
              <a:ext uri="{FF2B5EF4-FFF2-40B4-BE49-F238E27FC236}">
                <a16:creationId xmlns:a16="http://schemas.microsoft.com/office/drawing/2014/main" id="{36344D9E-D88A-9349-BF83-33986B6AA4A2}"/>
              </a:ext>
            </a:extLst>
          </p:cNvPr>
          <p:cNvSpPr>
            <a:spLocks noGrp="1"/>
          </p:cNvSpPr>
          <p:nvPr>
            <p:ph type="title" hasCustomPrompt="1"/>
          </p:nvPr>
        </p:nvSpPr>
        <p:spPr>
          <a:xfrm>
            <a:off x="581063" y="284728"/>
            <a:ext cx="7981875" cy="572690"/>
          </a:xfrm>
        </p:spPr>
        <p:txBody>
          <a:bodyPr>
            <a:normAutofit/>
          </a:bodyPr>
          <a:lstStyle>
            <a:lvl1pPr algn="ctr">
              <a:defRPr sz="3375" b="0" i="0">
                <a:solidFill>
                  <a:schemeClr val="bg1"/>
                </a:solidFill>
                <a:latin typeface="BC Falster Grotesk RB" pitchFamily="50" charset="0"/>
              </a:defRPr>
            </a:lvl1pPr>
          </a:lstStyle>
          <a:p>
            <a:r>
              <a:rPr lang="ca-ES" noProof="0" dirty="0"/>
              <a:t>Triple Diamant</a:t>
            </a:r>
          </a:p>
        </p:txBody>
      </p:sp>
      <p:grpSp>
        <p:nvGrpSpPr>
          <p:cNvPr id="7" name="Grupo 6">
            <a:extLst>
              <a:ext uri="{FF2B5EF4-FFF2-40B4-BE49-F238E27FC236}">
                <a16:creationId xmlns:a16="http://schemas.microsoft.com/office/drawing/2014/main" id="{539A2B9F-291D-EA46-9DCD-77615D033AF2}"/>
              </a:ext>
            </a:extLst>
          </p:cNvPr>
          <p:cNvGrpSpPr/>
          <p:nvPr userDrawn="1"/>
        </p:nvGrpSpPr>
        <p:grpSpPr>
          <a:xfrm>
            <a:off x="1692361" y="2191155"/>
            <a:ext cx="5759278" cy="1499754"/>
            <a:chOff x="2557740" y="5721530"/>
            <a:chExt cx="17255055" cy="4493620"/>
          </a:xfrm>
        </p:grpSpPr>
        <p:sp>
          <p:nvSpPr>
            <p:cNvPr id="8" name="Rectángulo 7">
              <a:extLst>
                <a:ext uri="{FF2B5EF4-FFF2-40B4-BE49-F238E27FC236}">
                  <a16:creationId xmlns:a16="http://schemas.microsoft.com/office/drawing/2014/main" id="{9C1EEA88-7546-AB48-AC30-BDD46A9942CE}"/>
                </a:ext>
              </a:extLst>
            </p:cNvPr>
            <p:cNvSpPr/>
            <p:nvPr userDrawn="1"/>
          </p:nvSpPr>
          <p:spPr>
            <a:xfrm rot="18900000">
              <a:off x="2557740" y="5721530"/>
              <a:ext cx="4493619" cy="449361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9" name="Rectángulo 8">
              <a:extLst>
                <a:ext uri="{FF2B5EF4-FFF2-40B4-BE49-F238E27FC236}">
                  <a16:creationId xmlns:a16="http://schemas.microsoft.com/office/drawing/2014/main" id="{D1A2CF77-6FD7-1848-ABCE-E8DC932C5D63}"/>
                </a:ext>
              </a:extLst>
            </p:cNvPr>
            <p:cNvSpPr/>
            <p:nvPr userDrawn="1"/>
          </p:nvSpPr>
          <p:spPr>
            <a:xfrm rot="18900000">
              <a:off x="8944503" y="5721530"/>
              <a:ext cx="4493619" cy="449361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10" name="Rectángulo 9">
              <a:extLst>
                <a:ext uri="{FF2B5EF4-FFF2-40B4-BE49-F238E27FC236}">
                  <a16:creationId xmlns:a16="http://schemas.microsoft.com/office/drawing/2014/main" id="{1011DEA3-907E-CF41-9B32-16A49D9F79B3}"/>
                </a:ext>
              </a:extLst>
            </p:cNvPr>
            <p:cNvSpPr/>
            <p:nvPr userDrawn="1"/>
          </p:nvSpPr>
          <p:spPr>
            <a:xfrm rot="18900000">
              <a:off x="15319176" y="5721531"/>
              <a:ext cx="4493619" cy="449361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grpSp>
    </p:spTree>
    <p:extLst>
      <p:ext uri="{BB962C8B-B14F-4D97-AF65-F5344CB8AC3E}">
        <p14:creationId xmlns:p14="http://schemas.microsoft.com/office/powerpoint/2010/main" val="331159770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tada Capitol">
    <p:bg>
      <p:bgRef idx="1001">
        <a:schemeClr val="bg2"/>
      </p:bgRef>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832221AA-F505-B344-BC18-1210397F55AC}"/>
              </a:ext>
            </a:extLst>
          </p:cNvPr>
          <p:cNvSpPr>
            <a:spLocks noGrp="1"/>
          </p:cNvSpPr>
          <p:nvPr>
            <p:ph type="pic" sz="quarter" idx="10" hasCustomPrompt="1"/>
          </p:nvPr>
        </p:nvSpPr>
        <p:spPr>
          <a:xfrm>
            <a:off x="0" y="0"/>
            <a:ext cx="9144000" cy="5143500"/>
          </a:xfrm>
        </p:spPr>
        <p:txBody>
          <a:bodyPr>
            <a:normAutofit/>
          </a:bodyPr>
          <a:lstStyle>
            <a:lvl1pPr marL="0" indent="0" algn="l">
              <a:buNone/>
              <a:defRPr sz="750">
                <a:latin typeface="Montserrat" pitchFamily="2" charset="77"/>
              </a:defRPr>
            </a:lvl1pPr>
          </a:lstStyle>
          <a:p>
            <a:r>
              <a:rPr lang="es-ES" dirty="0" err="1"/>
              <a:t>Imatge</a:t>
            </a:r>
            <a:r>
              <a:rPr lang="es-ES" dirty="0"/>
              <a:t>, color</a:t>
            </a:r>
          </a:p>
        </p:txBody>
      </p:sp>
      <p:sp>
        <p:nvSpPr>
          <p:cNvPr id="7" name="Título 1">
            <a:extLst>
              <a:ext uri="{FF2B5EF4-FFF2-40B4-BE49-F238E27FC236}">
                <a16:creationId xmlns:a16="http://schemas.microsoft.com/office/drawing/2014/main" id="{4246E466-DD0A-384C-BC57-07CA072517A1}"/>
              </a:ext>
            </a:extLst>
          </p:cNvPr>
          <p:cNvSpPr>
            <a:spLocks noGrp="1"/>
          </p:cNvSpPr>
          <p:nvPr>
            <p:ph type="ctrTitle" hasCustomPrompt="1"/>
          </p:nvPr>
        </p:nvSpPr>
        <p:spPr>
          <a:xfrm>
            <a:off x="410253" y="394575"/>
            <a:ext cx="8172331" cy="4196475"/>
          </a:xfrm>
        </p:spPr>
        <p:txBody>
          <a:bodyPr anchor="t">
            <a:noAutofit/>
          </a:bodyPr>
          <a:lstStyle>
            <a:lvl1pPr algn="l">
              <a:defRPr sz="6750" b="0" i="0">
                <a:solidFill>
                  <a:srgbClr val="FFFFFF"/>
                </a:solidFill>
                <a:latin typeface="BC Falster Grotesk RB" pitchFamily="50" charset="0"/>
              </a:defRPr>
            </a:lvl1pPr>
          </a:lstStyle>
          <a:p>
            <a:r>
              <a:rPr lang="es-ES" dirty="0"/>
              <a:t>01. </a:t>
            </a:r>
            <a:r>
              <a:rPr lang="es-ES" dirty="0" err="1"/>
              <a:t>Nom</a:t>
            </a:r>
            <a:r>
              <a:rPr lang="es-ES" dirty="0"/>
              <a:t> capítol</a:t>
            </a:r>
          </a:p>
        </p:txBody>
      </p:sp>
    </p:spTree>
    <p:extLst>
      <p:ext uri="{BB962C8B-B14F-4D97-AF65-F5344CB8AC3E}">
        <p14:creationId xmlns:p14="http://schemas.microsoft.com/office/powerpoint/2010/main" val="174192798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ortada Capitol">
    <p:bg>
      <p:bgRef idx="1001">
        <a:schemeClr val="bg2"/>
      </p:bgRef>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4246E466-DD0A-384C-BC57-07CA072517A1}"/>
              </a:ext>
            </a:extLst>
          </p:cNvPr>
          <p:cNvSpPr>
            <a:spLocks noGrp="1"/>
          </p:cNvSpPr>
          <p:nvPr>
            <p:ph type="ctrTitle" hasCustomPrompt="1"/>
          </p:nvPr>
        </p:nvSpPr>
        <p:spPr>
          <a:xfrm>
            <a:off x="410253" y="394575"/>
            <a:ext cx="8172331" cy="4196475"/>
          </a:xfrm>
        </p:spPr>
        <p:txBody>
          <a:bodyPr anchor="t">
            <a:noAutofit/>
          </a:bodyPr>
          <a:lstStyle>
            <a:lvl1pPr algn="l">
              <a:defRPr sz="6750" b="0" i="0">
                <a:solidFill>
                  <a:srgbClr val="FFFFFF"/>
                </a:solidFill>
                <a:latin typeface="BC Falster Grotesk RB" pitchFamily="50" charset="0"/>
              </a:defRPr>
            </a:lvl1pPr>
          </a:lstStyle>
          <a:p>
            <a:r>
              <a:rPr lang="es-ES" dirty="0"/>
              <a:t>01. </a:t>
            </a:r>
            <a:r>
              <a:rPr lang="es-ES" dirty="0" err="1"/>
              <a:t>Nom</a:t>
            </a:r>
            <a:r>
              <a:rPr lang="es-ES" dirty="0"/>
              <a:t> capítol</a:t>
            </a:r>
          </a:p>
        </p:txBody>
      </p:sp>
    </p:spTree>
    <p:extLst>
      <p:ext uri="{BB962C8B-B14F-4D97-AF65-F5344CB8AC3E}">
        <p14:creationId xmlns:p14="http://schemas.microsoft.com/office/powerpoint/2010/main" val="415045410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ortada Capitol">
    <p:bg>
      <p:bgRef idx="1001">
        <a:schemeClr val="bg2"/>
      </p:bgRef>
    </p:bg>
    <p:spTree>
      <p:nvGrpSpPr>
        <p:cNvPr id="1" name=""/>
        <p:cNvGrpSpPr/>
        <p:nvPr/>
      </p:nvGrpSpPr>
      <p:grpSpPr>
        <a:xfrm>
          <a:off x="0" y="0"/>
          <a:ext cx="0" cy="0"/>
          <a:chOff x="0" y="0"/>
          <a:chExt cx="0" cy="0"/>
        </a:xfrm>
      </p:grpSpPr>
      <p:pic>
        <p:nvPicPr>
          <p:cNvPr id="4" name="Marcador de posición de imagen 4">
            <a:extLst>
              <a:ext uri="{FF2B5EF4-FFF2-40B4-BE49-F238E27FC236}">
                <a16:creationId xmlns:a16="http://schemas.microsoft.com/office/drawing/2014/main" id="{7CC5835A-0416-4F48-A213-8D92B3415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7" name="Título 1">
            <a:extLst>
              <a:ext uri="{FF2B5EF4-FFF2-40B4-BE49-F238E27FC236}">
                <a16:creationId xmlns:a16="http://schemas.microsoft.com/office/drawing/2014/main" id="{4246E466-DD0A-384C-BC57-07CA072517A1}"/>
              </a:ext>
            </a:extLst>
          </p:cNvPr>
          <p:cNvSpPr>
            <a:spLocks noGrp="1"/>
          </p:cNvSpPr>
          <p:nvPr>
            <p:ph type="ctrTitle" hasCustomPrompt="1"/>
          </p:nvPr>
        </p:nvSpPr>
        <p:spPr>
          <a:xfrm>
            <a:off x="410253" y="394575"/>
            <a:ext cx="8172331" cy="4196475"/>
          </a:xfrm>
        </p:spPr>
        <p:txBody>
          <a:bodyPr anchor="t">
            <a:noAutofit/>
          </a:bodyPr>
          <a:lstStyle>
            <a:lvl1pPr algn="l">
              <a:defRPr sz="6750" b="0" i="0">
                <a:solidFill>
                  <a:srgbClr val="FFFFFF"/>
                </a:solidFill>
                <a:latin typeface="BC Falster Grotesk RB" pitchFamily="50" charset="0"/>
              </a:defRPr>
            </a:lvl1pPr>
          </a:lstStyle>
          <a:p>
            <a:r>
              <a:rPr lang="es-ES" dirty="0"/>
              <a:t>01. </a:t>
            </a:r>
            <a:r>
              <a:rPr lang="es-ES" dirty="0" err="1"/>
              <a:t>Nom</a:t>
            </a:r>
            <a:r>
              <a:rPr lang="es-ES" dirty="0"/>
              <a:t> capítol</a:t>
            </a:r>
          </a:p>
        </p:txBody>
      </p:sp>
    </p:spTree>
    <p:extLst>
      <p:ext uri="{BB962C8B-B14F-4D97-AF65-F5344CB8AC3E}">
        <p14:creationId xmlns:p14="http://schemas.microsoft.com/office/powerpoint/2010/main" val="389299875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Portada Capitol">
    <p:bg>
      <p:bgRef idx="1001">
        <a:schemeClr val="bg2"/>
      </p:bgRef>
    </p:bg>
    <p:spTree>
      <p:nvGrpSpPr>
        <p:cNvPr id="1" name=""/>
        <p:cNvGrpSpPr/>
        <p:nvPr/>
      </p:nvGrpSpPr>
      <p:grpSpPr>
        <a:xfrm>
          <a:off x="0" y="0"/>
          <a:ext cx="0" cy="0"/>
          <a:chOff x="0" y="0"/>
          <a:chExt cx="0" cy="0"/>
        </a:xfrm>
      </p:grpSpPr>
      <p:pic>
        <p:nvPicPr>
          <p:cNvPr id="4" name="Marcador de posición de imagen 6" descr="Imagen que contiene dibujo&#10;&#10;Descripción generada automáticamente">
            <a:extLst>
              <a:ext uri="{FF2B5EF4-FFF2-40B4-BE49-F238E27FC236}">
                <a16:creationId xmlns:a16="http://schemas.microsoft.com/office/drawing/2014/main" id="{4610070B-D032-6A40-AFE2-09B6B88FB38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7" name="Título 1">
            <a:extLst>
              <a:ext uri="{FF2B5EF4-FFF2-40B4-BE49-F238E27FC236}">
                <a16:creationId xmlns:a16="http://schemas.microsoft.com/office/drawing/2014/main" id="{4246E466-DD0A-384C-BC57-07CA072517A1}"/>
              </a:ext>
            </a:extLst>
          </p:cNvPr>
          <p:cNvSpPr>
            <a:spLocks noGrp="1"/>
          </p:cNvSpPr>
          <p:nvPr>
            <p:ph type="ctrTitle" hasCustomPrompt="1"/>
          </p:nvPr>
        </p:nvSpPr>
        <p:spPr>
          <a:xfrm>
            <a:off x="410253" y="394575"/>
            <a:ext cx="8172331" cy="4196475"/>
          </a:xfrm>
        </p:spPr>
        <p:txBody>
          <a:bodyPr anchor="t">
            <a:noAutofit/>
          </a:bodyPr>
          <a:lstStyle>
            <a:lvl1pPr algn="l">
              <a:defRPr sz="6750" b="0" i="0">
                <a:solidFill>
                  <a:srgbClr val="FFFFFF"/>
                </a:solidFill>
                <a:latin typeface="BC Falster Grotesk RB" pitchFamily="50" charset="0"/>
              </a:defRPr>
            </a:lvl1pPr>
          </a:lstStyle>
          <a:p>
            <a:r>
              <a:rPr lang="es-ES" dirty="0"/>
              <a:t>01. </a:t>
            </a:r>
            <a:r>
              <a:rPr lang="es-ES" dirty="0" err="1"/>
              <a:t>Nom</a:t>
            </a:r>
            <a:r>
              <a:rPr lang="es-ES" dirty="0"/>
              <a:t> capítol</a:t>
            </a:r>
          </a:p>
        </p:txBody>
      </p:sp>
    </p:spTree>
    <p:extLst>
      <p:ext uri="{BB962C8B-B14F-4D97-AF65-F5344CB8AC3E}">
        <p14:creationId xmlns:p14="http://schemas.microsoft.com/office/powerpoint/2010/main" val="68004880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ortada Capitol">
    <p:bg>
      <p:bgRef idx="1001">
        <a:schemeClr val="bg2"/>
      </p:bgRef>
    </p:bg>
    <p:spTree>
      <p:nvGrpSpPr>
        <p:cNvPr id="1" name=""/>
        <p:cNvGrpSpPr/>
        <p:nvPr/>
      </p:nvGrpSpPr>
      <p:grpSpPr>
        <a:xfrm>
          <a:off x="0" y="0"/>
          <a:ext cx="0" cy="0"/>
          <a:chOff x="0" y="0"/>
          <a:chExt cx="0" cy="0"/>
        </a:xfrm>
      </p:grpSpPr>
      <p:pic>
        <p:nvPicPr>
          <p:cNvPr id="4" name="Marcador de posición de imagen 6" descr="Imagen que contiene dibujo&#10;&#10;Descripción generada automáticamente">
            <a:extLst>
              <a:ext uri="{FF2B5EF4-FFF2-40B4-BE49-F238E27FC236}">
                <a16:creationId xmlns:a16="http://schemas.microsoft.com/office/drawing/2014/main" id="{48D702DB-31CE-1B4C-A856-873BE50FFCE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7" name="Título 1">
            <a:extLst>
              <a:ext uri="{FF2B5EF4-FFF2-40B4-BE49-F238E27FC236}">
                <a16:creationId xmlns:a16="http://schemas.microsoft.com/office/drawing/2014/main" id="{4246E466-DD0A-384C-BC57-07CA072517A1}"/>
              </a:ext>
            </a:extLst>
          </p:cNvPr>
          <p:cNvSpPr>
            <a:spLocks noGrp="1"/>
          </p:cNvSpPr>
          <p:nvPr>
            <p:ph type="ctrTitle" hasCustomPrompt="1"/>
          </p:nvPr>
        </p:nvSpPr>
        <p:spPr>
          <a:xfrm>
            <a:off x="410253" y="394575"/>
            <a:ext cx="8172331" cy="4196475"/>
          </a:xfrm>
        </p:spPr>
        <p:txBody>
          <a:bodyPr anchor="t">
            <a:noAutofit/>
          </a:bodyPr>
          <a:lstStyle>
            <a:lvl1pPr algn="l">
              <a:defRPr sz="6750" b="0" i="0">
                <a:solidFill>
                  <a:srgbClr val="FFFFFF"/>
                </a:solidFill>
                <a:latin typeface="BC Falster Grotesk RB" pitchFamily="50" charset="0"/>
              </a:defRPr>
            </a:lvl1pPr>
          </a:lstStyle>
          <a:p>
            <a:r>
              <a:rPr lang="es-ES" dirty="0"/>
              <a:t>01. </a:t>
            </a:r>
            <a:r>
              <a:rPr lang="es-ES" dirty="0" err="1"/>
              <a:t>Nom</a:t>
            </a:r>
            <a:r>
              <a:rPr lang="es-ES" dirty="0"/>
              <a:t> capítol</a:t>
            </a:r>
          </a:p>
        </p:txBody>
      </p:sp>
    </p:spTree>
    <p:extLst>
      <p:ext uri="{BB962C8B-B14F-4D97-AF65-F5344CB8AC3E}">
        <p14:creationId xmlns:p14="http://schemas.microsoft.com/office/powerpoint/2010/main" val="1248363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ada Capítol">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FD57F12-971E-4342-B80B-37F24A8E152C}"/>
              </a:ext>
            </a:extLst>
          </p:cNvPr>
          <p:cNvSpPr/>
          <p:nvPr userDrawn="1"/>
        </p:nvSpPr>
        <p:spPr>
          <a:xfrm rot="-60000">
            <a:off x="375385" y="328070"/>
            <a:ext cx="8393230" cy="22977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posición de imagen 7">
            <a:extLst>
              <a:ext uri="{FF2B5EF4-FFF2-40B4-BE49-F238E27FC236}">
                <a16:creationId xmlns:a16="http://schemas.microsoft.com/office/drawing/2014/main" id="{2AAD1E57-AC41-3344-A773-57E8BE640F64}"/>
              </a:ext>
            </a:extLst>
          </p:cNvPr>
          <p:cNvSpPr>
            <a:spLocks noGrp="1"/>
          </p:cNvSpPr>
          <p:nvPr>
            <p:ph type="pic" sz="quarter" idx="10" hasCustomPrompt="1"/>
          </p:nvPr>
        </p:nvSpPr>
        <p:spPr>
          <a:xfrm>
            <a:off x="915055" y="2019300"/>
            <a:ext cx="7200773" cy="2743032"/>
          </a:xfrm>
        </p:spPr>
        <p:txBody>
          <a:bodyPr anchor="ctr">
            <a:normAutofit/>
          </a:bodyPr>
          <a:lstStyle>
            <a:lvl1pPr marL="0" indent="0" algn="ctr">
              <a:buNone/>
              <a:defRPr sz="750">
                <a:solidFill>
                  <a:schemeClr val="tx2"/>
                </a:solidFill>
                <a:latin typeface="Montserrat" pitchFamily="2" charset="77"/>
              </a:defRPr>
            </a:lvl1pPr>
          </a:lstStyle>
          <a:p>
            <a:r>
              <a:rPr lang="es-ES" dirty="0" err="1"/>
              <a:t>Imagem</a:t>
            </a:r>
            <a:r>
              <a:rPr lang="es-ES" dirty="0"/>
              <a:t> portada </a:t>
            </a:r>
            <a:r>
              <a:rPr lang="es-ES" dirty="0" err="1"/>
              <a:t>capitol</a:t>
            </a:r>
            <a:endParaRPr lang="es-ES" dirty="0"/>
          </a:p>
        </p:txBody>
      </p:sp>
      <p:sp>
        <p:nvSpPr>
          <p:cNvPr id="10" name="Marcador de texto 11">
            <a:extLst>
              <a:ext uri="{FF2B5EF4-FFF2-40B4-BE49-F238E27FC236}">
                <a16:creationId xmlns:a16="http://schemas.microsoft.com/office/drawing/2014/main" id="{F13C0F45-C9D7-7945-8FF0-2D8A7124700A}"/>
              </a:ext>
            </a:extLst>
          </p:cNvPr>
          <p:cNvSpPr>
            <a:spLocks noGrp="1"/>
          </p:cNvSpPr>
          <p:nvPr>
            <p:ph type="body" sz="quarter" idx="11" hasCustomPrompt="1"/>
          </p:nvPr>
        </p:nvSpPr>
        <p:spPr>
          <a:xfrm>
            <a:off x="915055" y="796154"/>
            <a:ext cx="7200773" cy="871538"/>
          </a:xfrm>
        </p:spPr>
        <p:txBody>
          <a:bodyPr anchor="ctr">
            <a:normAutofit/>
          </a:bodyPr>
          <a:lstStyle>
            <a:lvl1pPr marL="0" indent="0" algn="ctr">
              <a:buNone/>
              <a:defRPr sz="4500">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ca-ES" noProof="0" dirty="0"/>
              <a:t>Nom del </a:t>
            </a:r>
            <a:r>
              <a:rPr lang="ca-ES" noProof="0" dirty="0" err="1"/>
              <a:t>Sub</a:t>
            </a:r>
            <a:r>
              <a:rPr lang="ca-ES" noProof="0" dirty="0"/>
              <a:t>-capítol</a:t>
            </a:r>
          </a:p>
        </p:txBody>
      </p:sp>
      <p:pic>
        <p:nvPicPr>
          <p:cNvPr id="3" name="Imagen 2">
            <a:extLst>
              <a:ext uri="{FF2B5EF4-FFF2-40B4-BE49-F238E27FC236}">
                <a16:creationId xmlns:a16="http://schemas.microsoft.com/office/drawing/2014/main" id="{C6D94F93-4168-B244-B80E-F371FC6CA790}"/>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Tree>
    <p:extLst>
      <p:ext uri="{BB962C8B-B14F-4D97-AF65-F5344CB8AC3E}">
        <p14:creationId xmlns:p14="http://schemas.microsoft.com/office/powerpoint/2010/main" val="252470594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ada Secció">
    <p:bg>
      <p:bgRef idx="1001">
        <a:schemeClr val="bg2"/>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2E2AC75-CBFE-EF44-A8B9-1A2CE86C99DA}"/>
              </a:ext>
            </a:extLst>
          </p:cNvPr>
          <p:cNvSpPr/>
          <p:nvPr userDrawn="1"/>
        </p:nvSpPr>
        <p:spPr>
          <a:xfrm rot="20759493">
            <a:off x="563168" y="668241"/>
            <a:ext cx="3877211" cy="38772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Imagen 23">
            <a:extLst>
              <a:ext uri="{FF2B5EF4-FFF2-40B4-BE49-F238E27FC236}">
                <a16:creationId xmlns:a16="http://schemas.microsoft.com/office/drawing/2014/main" id="{F924BC66-0B4F-5646-9446-0990657D7AF1}"/>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5091705" y="1493505"/>
            <a:ext cx="3528000" cy="72000"/>
          </a:xfrm>
          <a:prstGeom prst="rect">
            <a:avLst/>
          </a:prstGeom>
        </p:spPr>
      </p:pic>
      <p:sp>
        <p:nvSpPr>
          <p:cNvPr id="22" name="Título 2">
            <a:extLst>
              <a:ext uri="{FF2B5EF4-FFF2-40B4-BE49-F238E27FC236}">
                <a16:creationId xmlns:a16="http://schemas.microsoft.com/office/drawing/2014/main" id="{540E76CC-9A96-AB42-9289-B46314E4479E}"/>
              </a:ext>
            </a:extLst>
          </p:cNvPr>
          <p:cNvSpPr>
            <a:spLocks noGrp="1"/>
          </p:cNvSpPr>
          <p:nvPr>
            <p:ph type="title" hasCustomPrompt="1"/>
          </p:nvPr>
        </p:nvSpPr>
        <p:spPr>
          <a:xfrm>
            <a:off x="5039894" y="811587"/>
            <a:ext cx="3593966" cy="644767"/>
          </a:xfrm>
        </p:spPr>
        <p:txBody>
          <a:bodyPr anchor="t">
            <a:noAutofit/>
          </a:bodyPr>
          <a:lstStyle>
            <a:lvl1pPr algn="l">
              <a:lnSpc>
                <a:spcPct val="100000"/>
              </a:lnSpc>
              <a:defRPr sz="4500" b="0" i="0">
                <a:solidFill>
                  <a:schemeClr val="tx2"/>
                </a:solidFill>
                <a:latin typeface="BC Falster Grotesk RB" pitchFamily="50" charset="0"/>
              </a:defRPr>
            </a:lvl1pPr>
          </a:lstStyle>
          <a:p>
            <a:r>
              <a:rPr lang="ca-ES" noProof="0" dirty="0"/>
              <a:t>Títol</a:t>
            </a:r>
          </a:p>
        </p:txBody>
      </p:sp>
      <p:sp>
        <p:nvSpPr>
          <p:cNvPr id="4" name="Marcador de posición de imagen 3">
            <a:extLst>
              <a:ext uri="{FF2B5EF4-FFF2-40B4-BE49-F238E27FC236}">
                <a16:creationId xmlns:a16="http://schemas.microsoft.com/office/drawing/2014/main" id="{F91A80F0-E0A7-9942-9623-55A4A098D22F}"/>
              </a:ext>
            </a:extLst>
          </p:cNvPr>
          <p:cNvSpPr>
            <a:spLocks noGrp="1"/>
          </p:cNvSpPr>
          <p:nvPr>
            <p:ph type="pic" sz="quarter" idx="10" hasCustomPrompt="1"/>
          </p:nvPr>
        </p:nvSpPr>
        <p:spPr>
          <a:xfrm>
            <a:off x="510140" y="692064"/>
            <a:ext cx="3983266" cy="3983266"/>
          </a:xfrm>
        </p:spPr>
        <p:txBody>
          <a:bodyPr anchor="ctr">
            <a:normAutofit/>
          </a:bodyPr>
          <a:lstStyle>
            <a:lvl1pPr marL="0" indent="0" algn="ctr">
              <a:buNone/>
              <a:defRPr sz="1200" b="1">
                <a:solidFill>
                  <a:schemeClr val="bg1"/>
                </a:solidFill>
                <a:latin typeface="Montserrat" pitchFamily="2" charset="77"/>
              </a:defRPr>
            </a:lvl1pPr>
          </a:lstStyle>
          <a:p>
            <a:r>
              <a:rPr lang="es-ES" dirty="0" err="1"/>
              <a:t>imatge</a:t>
            </a:r>
            <a:endParaRPr lang="es-ES" dirty="0"/>
          </a:p>
        </p:txBody>
      </p:sp>
      <p:sp>
        <p:nvSpPr>
          <p:cNvPr id="12" name="Marcador de texto 4">
            <a:extLst>
              <a:ext uri="{FF2B5EF4-FFF2-40B4-BE49-F238E27FC236}">
                <a16:creationId xmlns:a16="http://schemas.microsoft.com/office/drawing/2014/main" id="{BBBD4498-DDC2-5747-9E66-54C4B87FB0E7}"/>
              </a:ext>
            </a:extLst>
          </p:cNvPr>
          <p:cNvSpPr>
            <a:spLocks noGrp="1"/>
          </p:cNvSpPr>
          <p:nvPr>
            <p:ph type="body" sz="quarter" idx="11"/>
          </p:nvPr>
        </p:nvSpPr>
        <p:spPr>
          <a:xfrm>
            <a:off x="5091705" y="1794596"/>
            <a:ext cx="3542155" cy="1487619"/>
          </a:xfrm>
        </p:spPr>
        <p:txBody>
          <a:bodyPr>
            <a:normAutofit/>
          </a:bodyPr>
          <a:lstStyle>
            <a:lvl1pPr marL="0" indent="0">
              <a:lnSpc>
                <a:spcPct val="100000"/>
              </a:lnSpc>
              <a:buNone/>
              <a:defRPr sz="1125">
                <a:solidFill>
                  <a:schemeClr val="tx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Tree>
    <p:extLst>
      <p:ext uri="{BB962C8B-B14F-4D97-AF65-F5344CB8AC3E}">
        <p14:creationId xmlns:p14="http://schemas.microsoft.com/office/powerpoint/2010/main" val="48683547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ortada Secció">
    <p:bg>
      <p:bgRef idx="1001">
        <a:schemeClr val="bg2"/>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2E2AC75-CBFE-EF44-A8B9-1A2CE86C99DA}"/>
              </a:ext>
            </a:extLst>
          </p:cNvPr>
          <p:cNvSpPr/>
          <p:nvPr userDrawn="1"/>
        </p:nvSpPr>
        <p:spPr>
          <a:xfrm rot="20759493">
            <a:off x="563168" y="668241"/>
            <a:ext cx="3877211" cy="3877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Imagen 23">
            <a:extLst>
              <a:ext uri="{FF2B5EF4-FFF2-40B4-BE49-F238E27FC236}">
                <a16:creationId xmlns:a16="http://schemas.microsoft.com/office/drawing/2014/main" id="{F924BC66-0B4F-5646-9446-0990657D7AF1}"/>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5091705" y="1493505"/>
            <a:ext cx="3528000" cy="72000"/>
          </a:xfrm>
          <a:prstGeom prst="rect">
            <a:avLst/>
          </a:prstGeom>
        </p:spPr>
      </p:pic>
      <p:sp>
        <p:nvSpPr>
          <p:cNvPr id="22" name="Título 2">
            <a:extLst>
              <a:ext uri="{FF2B5EF4-FFF2-40B4-BE49-F238E27FC236}">
                <a16:creationId xmlns:a16="http://schemas.microsoft.com/office/drawing/2014/main" id="{540E76CC-9A96-AB42-9289-B46314E4479E}"/>
              </a:ext>
            </a:extLst>
          </p:cNvPr>
          <p:cNvSpPr>
            <a:spLocks noGrp="1"/>
          </p:cNvSpPr>
          <p:nvPr>
            <p:ph type="title" hasCustomPrompt="1"/>
          </p:nvPr>
        </p:nvSpPr>
        <p:spPr>
          <a:xfrm>
            <a:off x="5039894" y="811587"/>
            <a:ext cx="3593966" cy="644767"/>
          </a:xfrm>
        </p:spPr>
        <p:txBody>
          <a:bodyPr anchor="t">
            <a:noAutofit/>
          </a:bodyPr>
          <a:lstStyle>
            <a:lvl1pPr algn="l">
              <a:lnSpc>
                <a:spcPct val="100000"/>
              </a:lnSpc>
              <a:defRPr sz="4500" b="0" i="0">
                <a:solidFill>
                  <a:schemeClr val="tx2"/>
                </a:solidFill>
                <a:latin typeface="BC Falster Grotesk RB" pitchFamily="50" charset="0"/>
              </a:defRPr>
            </a:lvl1pPr>
          </a:lstStyle>
          <a:p>
            <a:r>
              <a:rPr lang="ca-ES" noProof="0" dirty="0"/>
              <a:t>Títol</a:t>
            </a:r>
          </a:p>
        </p:txBody>
      </p:sp>
      <p:sp>
        <p:nvSpPr>
          <p:cNvPr id="4" name="Marcador de posición de imagen 3">
            <a:extLst>
              <a:ext uri="{FF2B5EF4-FFF2-40B4-BE49-F238E27FC236}">
                <a16:creationId xmlns:a16="http://schemas.microsoft.com/office/drawing/2014/main" id="{F91A80F0-E0A7-9942-9623-55A4A098D22F}"/>
              </a:ext>
            </a:extLst>
          </p:cNvPr>
          <p:cNvSpPr>
            <a:spLocks noGrp="1"/>
          </p:cNvSpPr>
          <p:nvPr>
            <p:ph type="pic" sz="quarter" idx="10" hasCustomPrompt="1"/>
          </p:nvPr>
        </p:nvSpPr>
        <p:spPr>
          <a:xfrm>
            <a:off x="510140" y="692064"/>
            <a:ext cx="3983266" cy="3983266"/>
          </a:xfrm>
        </p:spPr>
        <p:txBody>
          <a:bodyPr anchor="ctr">
            <a:normAutofit/>
          </a:bodyPr>
          <a:lstStyle>
            <a:lvl1pPr marL="0" indent="0" algn="ctr">
              <a:buNone/>
              <a:defRPr sz="1200" b="1">
                <a:solidFill>
                  <a:schemeClr val="bg1"/>
                </a:solidFill>
                <a:latin typeface="Montserrat" pitchFamily="2" charset="77"/>
              </a:defRPr>
            </a:lvl1pPr>
          </a:lstStyle>
          <a:p>
            <a:r>
              <a:rPr lang="es-ES" dirty="0" err="1"/>
              <a:t>imatge</a:t>
            </a:r>
            <a:endParaRPr lang="es-ES" dirty="0"/>
          </a:p>
        </p:txBody>
      </p:sp>
      <p:sp>
        <p:nvSpPr>
          <p:cNvPr id="12" name="Marcador de texto 4">
            <a:extLst>
              <a:ext uri="{FF2B5EF4-FFF2-40B4-BE49-F238E27FC236}">
                <a16:creationId xmlns:a16="http://schemas.microsoft.com/office/drawing/2014/main" id="{BBBD4498-DDC2-5747-9E66-54C4B87FB0E7}"/>
              </a:ext>
            </a:extLst>
          </p:cNvPr>
          <p:cNvSpPr>
            <a:spLocks noGrp="1"/>
          </p:cNvSpPr>
          <p:nvPr>
            <p:ph type="body" sz="quarter" idx="11"/>
          </p:nvPr>
        </p:nvSpPr>
        <p:spPr>
          <a:xfrm>
            <a:off x="5091705" y="1794596"/>
            <a:ext cx="3542155" cy="1487619"/>
          </a:xfrm>
        </p:spPr>
        <p:txBody>
          <a:bodyPr>
            <a:normAutofit/>
          </a:bodyPr>
          <a:lstStyle>
            <a:lvl1pPr marL="0" indent="0">
              <a:lnSpc>
                <a:spcPct val="100000"/>
              </a:lnSpc>
              <a:buNone/>
              <a:defRPr sz="1125">
                <a:solidFill>
                  <a:schemeClr val="tx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Tree>
    <p:extLst>
      <p:ext uri="{BB962C8B-B14F-4D97-AF65-F5344CB8AC3E}">
        <p14:creationId xmlns:p14="http://schemas.microsoft.com/office/powerpoint/2010/main" val="370224762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ortada Secció">
    <p:bg>
      <p:bgRef idx="1001">
        <a:schemeClr val="bg2"/>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2E2AC75-CBFE-EF44-A8B9-1A2CE86C99DA}"/>
              </a:ext>
            </a:extLst>
          </p:cNvPr>
          <p:cNvSpPr/>
          <p:nvPr userDrawn="1"/>
        </p:nvSpPr>
        <p:spPr>
          <a:xfrm rot="20759493">
            <a:off x="563168" y="668241"/>
            <a:ext cx="3877211" cy="38772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Imagen 23">
            <a:extLst>
              <a:ext uri="{FF2B5EF4-FFF2-40B4-BE49-F238E27FC236}">
                <a16:creationId xmlns:a16="http://schemas.microsoft.com/office/drawing/2014/main" id="{F924BC66-0B4F-5646-9446-0990657D7AF1}"/>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5091705" y="1493505"/>
            <a:ext cx="3528000" cy="72000"/>
          </a:xfrm>
          <a:prstGeom prst="rect">
            <a:avLst/>
          </a:prstGeom>
        </p:spPr>
      </p:pic>
      <p:sp>
        <p:nvSpPr>
          <p:cNvPr id="22" name="Título 2">
            <a:extLst>
              <a:ext uri="{FF2B5EF4-FFF2-40B4-BE49-F238E27FC236}">
                <a16:creationId xmlns:a16="http://schemas.microsoft.com/office/drawing/2014/main" id="{540E76CC-9A96-AB42-9289-B46314E4479E}"/>
              </a:ext>
            </a:extLst>
          </p:cNvPr>
          <p:cNvSpPr>
            <a:spLocks noGrp="1"/>
          </p:cNvSpPr>
          <p:nvPr>
            <p:ph type="title" hasCustomPrompt="1"/>
          </p:nvPr>
        </p:nvSpPr>
        <p:spPr>
          <a:xfrm>
            <a:off x="5039894" y="811587"/>
            <a:ext cx="3593966" cy="644767"/>
          </a:xfrm>
        </p:spPr>
        <p:txBody>
          <a:bodyPr anchor="t">
            <a:noAutofit/>
          </a:bodyPr>
          <a:lstStyle>
            <a:lvl1pPr algn="l">
              <a:lnSpc>
                <a:spcPct val="100000"/>
              </a:lnSpc>
              <a:defRPr sz="4500" b="0" i="0">
                <a:solidFill>
                  <a:schemeClr val="tx2"/>
                </a:solidFill>
                <a:latin typeface="BC Falster Grotesk RB" pitchFamily="50" charset="0"/>
              </a:defRPr>
            </a:lvl1pPr>
          </a:lstStyle>
          <a:p>
            <a:r>
              <a:rPr lang="ca-ES" noProof="0" dirty="0"/>
              <a:t>Títol</a:t>
            </a:r>
          </a:p>
        </p:txBody>
      </p:sp>
      <p:sp>
        <p:nvSpPr>
          <p:cNvPr id="4" name="Marcador de posición de imagen 3">
            <a:extLst>
              <a:ext uri="{FF2B5EF4-FFF2-40B4-BE49-F238E27FC236}">
                <a16:creationId xmlns:a16="http://schemas.microsoft.com/office/drawing/2014/main" id="{F91A80F0-E0A7-9942-9623-55A4A098D22F}"/>
              </a:ext>
            </a:extLst>
          </p:cNvPr>
          <p:cNvSpPr>
            <a:spLocks noGrp="1"/>
          </p:cNvSpPr>
          <p:nvPr>
            <p:ph type="pic" sz="quarter" idx="10" hasCustomPrompt="1"/>
          </p:nvPr>
        </p:nvSpPr>
        <p:spPr>
          <a:xfrm>
            <a:off x="510140" y="692064"/>
            <a:ext cx="3983266" cy="3983266"/>
          </a:xfrm>
        </p:spPr>
        <p:txBody>
          <a:bodyPr anchor="ctr">
            <a:normAutofit/>
          </a:bodyPr>
          <a:lstStyle>
            <a:lvl1pPr marL="0" indent="0" algn="ctr">
              <a:buNone/>
              <a:defRPr sz="1200" b="1">
                <a:solidFill>
                  <a:schemeClr val="bg1"/>
                </a:solidFill>
                <a:latin typeface="Montserrat" pitchFamily="2" charset="77"/>
              </a:defRPr>
            </a:lvl1pPr>
          </a:lstStyle>
          <a:p>
            <a:r>
              <a:rPr lang="es-ES" dirty="0" err="1"/>
              <a:t>imatge</a:t>
            </a:r>
            <a:endParaRPr lang="es-ES" dirty="0"/>
          </a:p>
        </p:txBody>
      </p:sp>
      <p:sp>
        <p:nvSpPr>
          <p:cNvPr id="12" name="Marcador de texto 4">
            <a:extLst>
              <a:ext uri="{FF2B5EF4-FFF2-40B4-BE49-F238E27FC236}">
                <a16:creationId xmlns:a16="http://schemas.microsoft.com/office/drawing/2014/main" id="{BBBD4498-DDC2-5747-9E66-54C4B87FB0E7}"/>
              </a:ext>
            </a:extLst>
          </p:cNvPr>
          <p:cNvSpPr>
            <a:spLocks noGrp="1"/>
          </p:cNvSpPr>
          <p:nvPr>
            <p:ph type="body" sz="quarter" idx="11"/>
          </p:nvPr>
        </p:nvSpPr>
        <p:spPr>
          <a:xfrm>
            <a:off x="5091705" y="1794596"/>
            <a:ext cx="3542155" cy="1487619"/>
          </a:xfrm>
        </p:spPr>
        <p:txBody>
          <a:bodyPr>
            <a:normAutofit/>
          </a:bodyPr>
          <a:lstStyle>
            <a:lvl1pPr marL="0" indent="0">
              <a:lnSpc>
                <a:spcPct val="100000"/>
              </a:lnSpc>
              <a:buNone/>
              <a:defRPr sz="1125">
                <a:solidFill>
                  <a:schemeClr val="tx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Tree>
    <p:extLst>
      <p:ext uri="{BB962C8B-B14F-4D97-AF65-F5344CB8AC3E}">
        <p14:creationId xmlns:p14="http://schemas.microsoft.com/office/powerpoint/2010/main" val="414890140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6C57C01-7E20-5949-9BF1-E8EF39E09AB4}"/>
              </a:ext>
            </a:extLst>
          </p:cNvPr>
          <p:cNvSpPr/>
          <p:nvPr userDrawn="1"/>
        </p:nvSpPr>
        <p:spPr>
          <a:xfrm rot="21256658">
            <a:off x="4404033" y="404926"/>
            <a:ext cx="4353023" cy="4353021"/>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posición de imagen 18">
            <a:extLst>
              <a:ext uri="{FF2B5EF4-FFF2-40B4-BE49-F238E27FC236}">
                <a16:creationId xmlns:a16="http://schemas.microsoft.com/office/drawing/2014/main" id="{603BFE67-90AC-8F48-BFE8-081D03063770}"/>
              </a:ext>
            </a:extLst>
          </p:cNvPr>
          <p:cNvSpPr>
            <a:spLocks noGrp="1"/>
          </p:cNvSpPr>
          <p:nvPr>
            <p:ph type="pic" sz="quarter" idx="13" hasCustomPrompt="1"/>
          </p:nvPr>
        </p:nvSpPr>
        <p:spPr>
          <a:xfrm>
            <a:off x="4444722" y="445457"/>
            <a:ext cx="4271645" cy="4271963"/>
          </a:xfrm>
        </p:spPr>
        <p:txBody>
          <a:bodyPr anchor="ctr">
            <a:normAutofit/>
          </a:bodyPr>
          <a:lstStyle>
            <a:lvl1pPr marL="0" indent="0" algn="ctr">
              <a:buNone/>
              <a:defRPr sz="938" b="1" i="0">
                <a:latin typeface="Montserrat SemiBold" pitchFamily="2" charset="77"/>
              </a:defRPr>
            </a:lvl1pPr>
          </a:lstStyle>
          <a:p>
            <a:r>
              <a:rPr lang="es-ES" dirty="0" err="1"/>
              <a:t>imatge</a:t>
            </a:r>
            <a:endParaRPr lang="es-ES" dirty="0"/>
          </a:p>
        </p:txBody>
      </p:sp>
      <p:sp>
        <p:nvSpPr>
          <p:cNvPr id="7" name="Título 3">
            <a:extLst>
              <a:ext uri="{FF2B5EF4-FFF2-40B4-BE49-F238E27FC236}">
                <a16:creationId xmlns:a16="http://schemas.microsoft.com/office/drawing/2014/main" id="{872E6E27-72A3-EC40-8A43-500C87F89FFE}"/>
              </a:ext>
            </a:extLst>
          </p:cNvPr>
          <p:cNvSpPr>
            <a:spLocks noGrp="1"/>
          </p:cNvSpPr>
          <p:nvPr>
            <p:ph type="ctrTitle" hasCustomPrompt="1"/>
          </p:nvPr>
        </p:nvSpPr>
        <p:spPr>
          <a:xfrm>
            <a:off x="299308" y="840057"/>
            <a:ext cx="6966731" cy="2988086"/>
          </a:xfrm>
        </p:spPr>
        <p:txBody>
          <a:bodyPr>
            <a:normAutofit/>
          </a:bodyPr>
          <a:lstStyle>
            <a:lvl1pPr>
              <a:defRPr sz="4800">
                <a:latin typeface="BC Falster Grotesk RB" pitchFamily="50" charset="0"/>
              </a:defRPr>
            </a:lvl1pPr>
          </a:lstStyle>
          <a:p>
            <a:r>
              <a:rPr lang="ca-ES" dirty="0"/>
              <a:t>Portada</a:t>
            </a:r>
            <a:br>
              <a:rPr lang="ca-ES" dirty="0"/>
            </a:br>
            <a:r>
              <a:rPr lang="ca-ES" dirty="0"/>
              <a:t>Presentació</a:t>
            </a:r>
            <a:br>
              <a:rPr lang="ca-ES" dirty="0"/>
            </a:br>
            <a:r>
              <a:rPr lang="ca-ES" dirty="0"/>
              <a:t>Taller</a:t>
            </a:r>
          </a:p>
        </p:txBody>
      </p:sp>
      <p:pic>
        <p:nvPicPr>
          <p:cNvPr id="8" name="Imagen 7">
            <a:extLst>
              <a:ext uri="{FF2B5EF4-FFF2-40B4-BE49-F238E27FC236}">
                <a16:creationId xmlns:a16="http://schemas.microsoft.com/office/drawing/2014/main" id="{22B14F6B-8E63-6A40-A60F-59E800EC5035}"/>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299308" y="3773580"/>
            <a:ext cx="3645237" cy="108000"/>
          </a:xfrm>
          <a:prstGeom prst="rect">
            <a:avLst/>
          </a:prstGeom>
        </p:spPr>
      </p:pic>
      <p:pic>
        <p:nvPicPr>
          <p:cNvPr id="9" name="Imagen 8">
            <a:extLst>
              <a:ext uri="{FF2B5EF4-FFF2-40B4-BE49-F238E27FC236}">
                <a16:creationId xmlns:a16="http://schemas.microsoft.com/office/drawing/2014/main" id="{82BD5FDB-4551-2A44-80B9-64110D6362D6}"/>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299308" y="657225"/>
            <a:ext cx="3645237" cy="108000"/>
          </a:xfrm>
          <a:prstGeom prst="rect">
            <a:avLst/>
          </a:prstGeom>
          <a:solidFill>
            <a:schemeClr val="accent2"/>
          </a:solidFill>
        </p:spPr>
      </p:pic>
      <p:sp>
        <p:nvSpPr>
          <p:cNvPr id="11" name="Marcador de posición de imagen 19">
            <a:extLst>
              <a:ext uri="{FF2B5EF4-FFF2-40B4-BE49-F238E27FC236}">
                <a16:creationId xmlns:a16="http://schemas.microsoft.com/office/drawing/2014/main" id="{3AAFA355-7F4F-154A-A023-183BC82FDC80}"/>
              </a:ext>
            </a:extLst>
          </p:cNvPr>
          <p:cNvSpPr>
            <a:spLocks noGrp="1"/>
          </p:cNvSpPr>
          <p:nvPr>
            <p:ph type="pic" sz="quarter" idx="12" hasCustomPrompt="1"/>
          </p:nvPr>
        </p:nvSpPr>
        <p:spPr>
          <a:xfrm>
            <a:off x="2392048" y="4375631"/>
            <a:ext cx="1552497" cy="465041"/>
          </a:xfrm>
        </p:spPr>
        <p:txBody>
          <a:bodyPr anchor="ctr">
            <a:normAutofit/>
          </a:bodyPr>
          <a:lstStyle>
            <a:lvl1pPr marL="0" indent="0" algn="ctr">
              <a:buNone/>
              <a:defRPr sz="938" b="1" i="0">
                <a:solidFill>
                  <a:schemeClr val="tx1"/>
                </a:solidFill>
                <a:latin typeface="Montserrat SemiBold" pitchFamily="2" charset="77"/>
              </a:defRPr>
            </a:lvl1pPr>
          </a:lstStyle>
          <a:p>
            <a:r>
              <a:rPr lang="es-ES" dirty="0"/>
              <a:t>logo del </a:t>
            </a:r>
            <a:r>
              <a:rPr lang="es-ES" dirty="0" err="1"/>
              <a:t>client</a:t>
            </a:r>
            <a:endParaRPr lang="es-ES" dirty="0"/>
          </a:p>
        </p:txBody>
      </p:sp>
      <p:sp>
        <p:nvSpPr>
          <p:cNvPr id="12" name="Marcador de posición de imagen 19">
            <a:extLst>
              <a:ext uri="{FF2B5EF4-FFF2-40B4-BE49-F238E27FC236}">
                <a16:creationId xmlns:a16="http://schemas.microsoft.com/office/drawing/2014/main" id="{DB40A1E0-8707-8A4F-828C-79CBFEC15DF6}"/>
              </a:ext>
            </a:extLst>
          </p:cNvPr>
          <p:cNvSpPr>
            <a:spLocks noGrp="1"/>
          </p:cNvSpPr>
          <p:nvPr>
            <p:ph type="pic" sz="quarter" idx="14" hasCustomPrompt="1"/>
          </p:nvPr>
        </p:nvSpPr>
        <p:spPr>
          <a:xfrm>
            <a:off x="299308" y="4375631"/>
            <a:ext cx="1552497" cy="465041"/>
          </a:xfrm>
        </p:spPr>
        <p:txBody>
          <a:bodyPr anchor="ctr">
            <a:normAutofit/>
          </a:bodyPr>
          <a:lstStyle>
            <a:lvl1pPr marL="0" indent="0" algn="ctr">
              <a:buNone/>
              <a:defRPr sz="938" b="1" i="0">
                <a:solidFill>
                  <a:schemeClr val="tx1"/>
                </a:solidFill>
                <a:latin typeface="Montserrat SemiBold" pitchFamily="2" charset="77"/>
              </a:defRPr>
            </a:lvl1pPr>
          </a:lstStyle>
          <a:p>
            <a:r>
              <a:rPr lang="es-ES" dirty="0"/>
              <a:t>logo </a:t>
            </a:r>
            <a:r>
              <a:rPr lang="es-ES" dirty="0" err="1"/>
              <a:t>sdli</a:t>
            </a:r>
            <a:endParaRPr lang="es-ES" dirty="0"/>
          </a:p>
        </p:txBody>
      </p:sp>
    </p:spTree>
    <p:extLst>
      <p:ext uri="{BB962C8B-B14F-4D97-AF65-F5344CB8AC3E}">
        <p14:creationId xmlns:p14="http://schemas.microsoft.com/office/powerpoint/2010/main" val="148898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rase 01">
    <p:bg>
      <p:bgRef idx="1001">
        <a:schemeClr val="bg2"/>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9520B41-0900-3547-95A4-B39CB946AF95}"/>
              </a:ext>
            </a:extLst>
          </p:cNvPr>
          <p:cNvSpPr/>
          <p:nvPr userDrawn="1"/>
        </p:nvSpPr>
        <p:spPr>
          <a:xfrm rot="-60000">
            <a:off x="424618" y="419977"/>
            <a:ext cx="8294764" cy="4303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Marcador de texto 11">
            <a:extLst>
              <a:ext uri="{FF2B5EF4-FFF2-40B4-BE49-F238E27FC236}">
                <a16:creationId xmlns:a16="http://schemas.microsoft.com/office/drawing/2014/main" id="{7B5BA271-1A0F-F04F-9FCC-98E65D867C5A}"/>
              </a:ext>
            </a:extLst>
          </p:cNvPr>
          <p:cNvSpPr>
            <a:spLocks noGrp="1"/>
          </p:cNvSpPr>
          <p:nvPr>
            <p:ph type="body" sz="quarter" idx="11" hasCustomPrompt="1"/>
          </p:nvPr>
        </p:nvSpPr>
        <p:spPr>
          <a:xfrm>
            <a:off x="915055" y="943276"/>
            <a:ext cx="7200773" cy="3100194"/>
          </a:xfrm>
        </p:spPr>
        <p:txBody>
          <a:bodyPr anchor="ctr">
            <a:normAutofit/>
          </a:bodyPr>
          <a:lstStyle>
            <a:lvl1pPr marL="0" indent="0" algn="ctr">
              <a:buNone/>
              <a:defRPr sz="4500">
                <a:solidFill>
                  <a:srgbClr val="FFFFFF"/>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Frase efecto!</a:t>
            </a:r>
          </a:p>
        </p:txBody>
      </p:sp>
    </p:spTree>
    <p:extLst>
      <p:ext uri="{BB962C8B-B14F-4D97-AF65-F5344CB8AC3E}">
        <p14:creationId xmlns:p14="http://schemas.microsoft.com/office/powerpoint/2010/main" val="211463524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rase 02">
    <p:bg>
      <p:bgRef idx="1001">
        <a:schemeClr val="bg2"/>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9520B41-0900-3547-95A4-B39CB946AF95}"/>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Marcador de texto 11">
            <a:extLst>
              <a:ext uri="{FF2B5EF4-FFF2-40B4-BE49-F238E27FC236}">
                <a16:creationId xmlns:a16="http://schemas.microsoft.com/office/drawing/2014/main" id="{7B5BA271-1A0F-F04F-9FCC-98E65D867C5A}"/>
              </a:ext>
            </a:extLst>
          </p:cNvPr>
          <p:cNvSpPr>
            <a:spLocks noGrp="1"/>
          </p:cNvSpPr>
          <p:nvPr>
            <p:ph type="body" sz="quarter" idx="11" hasCustomPrompt="1"/>
          </p:nvPr>
        </p:nvSpPr>
        <p:spPr>
          <a:xfrm>
            <a:off x="915055" y="904775"/>
            <a:ext cx="7200773" cy="3177196"/>
          </a:xfrm>
        </p:spPr>
        <p:txBody>
          <a:bodyPr anchor="ctr">
            <a:normAutofit/>
          </a:bodyPr>
          <a:lstStyle>
            <a:lvl1pPr marL="0" indent="0" algn="ctr">
              <a:buNone/>
              <a:defRPr sz="4500">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Frase efecto!</a:t>
            </a:r>
          </a:p>
        </p:txBody>
      </p:sp>
    </p:spTree>
    <p:extLst>
      <p:ext uri="{BB962C8B-B14F-4D97-AF65-F5344CB8AC3E}">
        <p14:creationId xmlns:p14="http://schemas.microsoft.com/office/powerpoint/2010/main" val="91698125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rase 03">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11">
            <a:extLst>
              <a:ext uri="{FF2B5EF4-FFF2-40B4-BE49-F238E27FC236}">
                <a16:creationId xmlns:a16="http://schemas.microsoft.com/office/drawing/2014/main" id="{DF472E0F-4B85-D04A-9D68-9B59629FF089}"/>
              </a:ext>
            </a:extLst>
          </p:cNvPr>
          <p:cNvSpPr>
            <a:spLocks noGrp="1"/>
          </p:cNvSpPr>
          <p:nvPr>
            <p:ph type="body" sz="quarter" idx="11" hasCustomPrompt="1"/>
          </p:nvPr>
        </p:nvSpPr>
        <p:spPr>
          <a:xfrm>
            <a:off x="915055" y="904775"/>
            <a:ext cx="7200773" cy="3177196"/>
          </a:xfrm>
        </p:spPr>
        <p:txBody>
          <a:bodyPr anchor="ctr">
            <a:normAutofit/>
          </a:bodyPr>
          <a:lstStyle>
            <a:lvl1pPr marL="0" indent="0" algn="ctr">
              <a:buNone/>
              <a:defRPr sz="4500">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Frase efecto!</a:t>
            </a:r>
          </a:p>
        </p:txBody>
      </p:sp>
    </p:spTree>
    <p:extLst>
      <p:ext uri="{BB962C8B-B14F-4D97-AF65-F5344CB8AC3E}">
        <p14:creationId xmlns:p14="http://schemas.microsoft.com/office/powerpoint/2010/main" val="203763242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 01">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3D4B77AF-5462-5345-976F-ED3D68817B9B}"/>
              </a:ext>
            </a:extLst>
          </p:cNvPr>
          <p:cNvSpPr/>
          <p:nvPr userDrawn="1"/>
        </p:nvSpPr>
        <p:spPr>
          <a:xfrm>
            <a:off x="424618" y="455074"/>
            <a:ext cx="8294764" cy="4303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F2E2AC75-CBFE-EF44-A8B9-1A2CE86C99DA}"/>
              </a:ext>
            </a:extLst>
          </p:cNvPr>
          <p:cNvSpPr/>
          <p:nvPr userDrawn="1"/>
        </p:nvSpPr>
        <p:spPr>
          <a:xfrm rot="20759493">
            <a:off x="563168" y="668241"/>
            <a:ext cx="3877211" cy="38772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texto 4">
            <a:extLst>
              <a:ext uri="{FF2B5EF4-FFF2-40B4-BE49-F238E27FC236}">
                <a16:creationId xmlns:a16="http://schemas.microsoft.com/office/drawing/2014/main" id="{7BA6D0D7-18EB-4B4D-A5F8-23E3BEEF0B3A}"/>
              </a:ext>
            </a:extLst>
          </p:cNvPr>
          <p:cNvSpPr>
            <a:spLocks noGrp="1"/>
          </p:cNvSpPr>
          <p:nvPr>
            <p:ph type="body" sz="quarter" idx="12" hasCustomPrompt="1"/>
          </p:nvPr>
        </p:nvSpPr>
        <p:spPr>
          <a:xfrm>
            <a:off x="1200228" y="1215736"/>
            <a:ext cx="2603092" cy="2712028"/>
          </a:xfrm>
        </p:spPr>
        <p:txBody>
          <a:bodyPr anchor="ctr">
            <a:noAutofit/>
          </a:bodyPr>
          <a:lstStyle>
            <a:lvl1pPr marL="0" indent="0" algn="ctr">
              <a:lnSpc>
                <a:spcPct val="100000"/>
              </a:lnSpc>
              <a:buNone/>
              <a:defRPr sz="15000">
                <a:solidFill>
                  <a:srgbClr val="FFFFFF"/>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1</a:t>
            </a:r>
          </a:p>
        </p:txBody>
      </p:sp>
      <p:sp>
        <p:nvSpPr>
          <p:cNvPr id="10" name="Título 2">
            <a:extLst>
              <a:ext uri="{FF2B5EF4-FFF2-40B4-BE49-F238E27FC236}">
                <a16:creationId xmlns:a16="http://schemas.microsoft.com/office/drawing/2014/main" id="{479A2AC8-AB46-D04A-A16A-A2618F0ACD6B}"/>
              </a:ext>
            </a:extLst>
          </p:cNvPr>
          <p:cNvSpPr>
            <a:spLocks noGrp="1"/>
          </p:cNvSpPr>
          <p:nvPr>
            <p:ph type="title" hasCustomPrompt="1"/>
          </p:nvPr>
        </p:nvSpPr>
        <p:spPr>
          <a:xfrm>
            <a:off x="5125059" y="1215736"/>
            <a:ext cx="3219958" cy="1356014"/>
          </a:xfrm>
        </p:spPr>
        <p:txBody>
          <a:bodyPr anchor="t">
            <a:normAutofit/>
          </a:bodyPr>
          <a:lstStyle>
            <a:lvl1pPr algn="l">
              <a:lnSpc>
                <a:spcPts val="2550"/>
              </a:lnSpc>
              <a:defRPr sz="2625" b="0" i="0">
                <a:solidFill>
                  <a:schemeClr val="bg1"/>
                </a:solidFill>
                <a:latin typeface="BC Falster Grotesk RB" pitchFamily="50" charset="0"/>
              </a:defRPr>
            </a:lvl1pPr>
          </a:lstStyle>
          <a:p>
            <a:r>
              <a:rPr lang="ca-ES" noProof="0" dirty="0"/>
              <a:t>Espai lliure</a:t>
            </a:r>
            <a:br>
              <a:rPr lang="ca-ES" noProof="0" dirty="0"/>
            </a:br>
            <a:r>
              <a:rPr lang="ca-ES" noProof="0" dirty="0"/>
              <a:t>per omplir</a:t>
            </a:r>
            <a:br>
              <a:rPr lang="ca-ES" noProof="0" dirty="0"/>
            </a:br>
            <a:r>
              <a:rPr lang="ca-ES" noProof="0" dirty="0"/>
              <a:t>amb text</a:t>
            </a:r>
            <a:br>
              <a:rPr lang="ca-ES" noProof="0" dirty="0"/>
            </a:br>
            <a:r>
              <a:rPr lang="ca-ES" noProof="0" dirty="0"/>
              <a:t>com vulgueu</a:t>
            </a:r>
          </a:p>
        </p:txBody>
      </p:sp>
      <p:sp>
        <p:nvSpPr>
          <p:cNvPr id="11" name="Marcador de texto 4">
            <a:extLst>
              <a:ext uri="{FF2B5EF4-FFF2-40B4-BE49-F238E27FC236}">
                <a16:creationId xmlns:a16="http://schemas.microsoft.com/office/drawing/2014/main" id="{186D8C37-5F47-6D45-8815-5EBDED88F13A}"/>
              </a:ext>
            </a:extLst>
          </p:cNvPr>
          <p:cNvSpPr>
            <a:spLocks noGrp="1"/>
          </p:cNvSpPr>
          <p:nvPr>
            <p:ph type="body" sz="quarter" idx="10" hasCustomPrompt="1"/>
          </p:nvPr>
        </p:nvSpPr>
        <p:spPr>
          <a:xfrm>
            <a:off x="5125059" y="2752107"/>
            <a:ext cx="3219957" cy="1175657"/>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text</a:t>
            </a:r>
            <a:r>
              <a:rPr lang="es-ES" dirty="0"/>
              <a:t> </a:t>
            </a:r>
            <a:r>
              <a:rPr lang="es-ES" dirty="0" err="1"/>
              <a:t>explicatiu</a:t>
            </a:r>
            <a:r>
              <a:rPr lang="es-ES" dirty="0"/>
              <a:t> de la </a:t>
            </a:r>
            <a:r>
              <a:rPr lang="es-ES" dirty="0" err="1"/>
              <a:t>secció</a:t>
            </a:r>
            <a:endParaRPr lang="es-ES" dirty="0"/>
          </a:p>
        </p:txBody>
      </p:sp>
    </p:spTree>
    <p:extLst>
      <p:ext uri="{BB962C8B-B14F-4D97-AF65-F5344CB8AC3E}">
        <p14:creationId xmlns:p14="http://schemas.microsoft.com/office/powerpoint/2010/main" val="271464540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 02">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3D4B77AF-5462-5345-976F-ED3D68817B9B}"/>
              </a:ext>
            </a:extLst>
          </p:cNvPr>
          <p:cNvSpPr/>
          <p:nvPr userDrawn="1"/>
        </p:nvSpPr>
        <p:spPr>
          <a:xfrm>
            <a:off x="424618" y="455074"/>
            <a:ext cx="8294764" cy="4303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F2E2AC75-CBFE-EF44-A8B9-1A2CE86C99DA}"/>
              </a:ext>
            </a:extLst>
          </p:cNvPr>
          <p:cNvSpPr/>
          <p:nvPr userDrawn="1"/>
        </p:nvSpPr>
        <p:spPr>
          <a:xfrm rot="20759493">
            <a:off x="563168" y="668241"/>
            <a:ext cx="3877211" cy="3877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texto 4">
            <a:extLst>
              <a:ext uri="{FF2B5EF4-FFF2-40B4-BE49-F238E27FC236}">
                <a16:creationId xmlns:a16="http://schemas.microsoft.com/office/drawing/2014/main" id="{7BA6D0D7-18EB-4B4D-A5F8-23E3BEEF0B3A}"/>
              </a:ext>
            </a:extLst>
          </p:cNvPr>
          <p:cNvSpPr>
            <a:spLocks noGrp="1"/>
          </p:cNvSpPr>
          <p:nvPr>
            <p:ph type="body" sz="quarter" idx="12" hasCustomPrompt="1"/>
          </p:nvPr>
        </p:nvSpPr>
        <p:spPr>
          <a:xfrm>
            <a:off x="1200228" y="1215736"/>
            <a:ext cx="2603092" cy="2712028"/>
          </a:xfrm>
        </p:spPr>
        <p:txBody>
          <a:bodyPr anchor="ctr">
            <a:noAutofit/>
          </a:bodyPr>
          <a:lstStyle>
            <a:lvl1pPr marL="0" indent="0" algn="ctr">
              <a:lnSpc>
                <a:spcPct val="100000"/>
              </a:lnSpc>
              <a:buNone/>
              <a:defRPr sz="15000">
                <a:solidFill>
                  <a:srgbClr val="FFFFFF"/>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2</a:t>
            </a:r>
          </a:p>
        </p:txBody>
      </p:sp>
      <p:sp>
        <p:nvSpPr>
          <p:cNvPr id="22" name="Título 2">
            <a:extLst>
              <a:ext uri="{FF2B5EF4-FFF2-40B4-BE49-F238E27FC236}">
                <a16:creationId xmlns:a16="http://schemas.microsoft.com/office/drawing/2014/main" id="{540E76CC-9A96-AB42-9289-B46314E4479E}"/>
              </a:ext>
            </a:extLst>
          </p:cNvPr>
          <p:cNvSpPr>
            <a:spLocks noGrp="1"/>
          </p:cNvSpPr>
          <p:nvPr>
            <p:ph type="title" hasCustomPrompt="1"/>
          </p:nvPr>
        </p:nvSpPr>
        <p:spPr>
          <a:xfrm>
            <a:off x="5125059" y="1215736"/>
            <a:ext cx="3219958" cy="1356014"/>
          </a:xfrm>
        </p:spPr>
        <p:txBody>
          <a:bodyPr anchor="t">
            <a:normAutofit/>
          </a:bodyPr>
          <a:lstStyle>
            <a:lvl1pPr algn="l">
              <a:lnSpc>
                <a:spcPts val="2550"/>
              </a:lnSpc>
              <a:defRPr sz="2625" b="0" i="0">
                <a:solidFill>
                  <a:schemeClr val="bg1"/>
                </a:solidFill>
                <a:latin typeface="BC Falster Grotesk RB" pitchFamily="50" charset="0"/>
              </a:defRPr>
            </a:lvl1pPr>
          </a:lstStyle>
          <a:p>
            <a:r>
              <a:rPr lang="ca-ES" noProof="0" dirty="0"/>
              <a:t>Espai lliure</a:t>
            </a:r>
            <a:br>
              <a:rPr lang="ca-ES" noProof="0" dirty="0"/>
            </a:br>
            <a:r>
              <a:rPr lang="ca-ES" noProof="0" dirty="0"/>
              <a:t>per omplir</a:t>
            </a:r>
            <a:br>
              <a:rPr lang="ca-ES" noProof="0" dirty="0"/>
            </a:br>
            <a:r>
              <a:rPr lang="ca-ES" noProof="0" dirty="0"/>
              <a:t>amb text</a:t>
            </a:r>
            <a:br>
              <a:rPr lang="ca-ES" noProof="0" dirty="0"/>
            </a:br>
            <a:r>
              <a:rPr lang="ca-ES" noProof="0" dirty="0"/>
              <a:t>com vulgueu</a:t>
            </a:r>
          </a:p>
        </p:txBody>
      </p:sp>
      <p:sp>
        <p:nvSpPr>
          <p:cNvPr id="11" name="Marcador de texto 4">
            <a:extLst>
              <a:ext uri="{FF2B5EF4-FFF2-40B4-BE49-F238E27FC236}">
                <a16:creationId xmlns:a16="http://schemas.microsoft.com/office/drawing/2014/main" id="{1CAA8E12-F885-254B-BD74-BB2BDC540FFE}"/>
              </a:ext>
            </a:extLst>
          </p:cNvPr>
          <p:cNvSpPr>
            <a:spLocks noGrp="1"/>
          </p:cNvSpPr>
          <p:nvPr>
            <p:ph type="body" sz="quarter" idx="10" hasCustomPrompt="1"/>
          </p:nvPr>
        </p:nvSpPr>
        <p:spPr>
          <a:xfrm>
            <a:off x="5125059" y="2752107"/>
            <a:ext cx="3219957" cy="1175657"/>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text</a:t>
            </a:r>
            <a:r>
              <a:rPr lang="es-ES" dirty="0"/>
              <a:t> </a:t>
            </a:r>
            <a:r>
              <a:rPr lang="es-ES" dirty="0" err="1"/>
              <a:t>explicatiu</a:t>
            </a:r>
            <a:r>
              <a:rPr lang="es-ES" dirty="0"/>
              <a:t> de la </a:t>
            </a:r>
            <a:r>
              <a:rPr lang="es-ES" dirty="0" err="1"/>
              <a:t>secció</a:t>
            </a:r>
            <a:endParaRPr lang="es-ES" dirty="0"/>
          </a:p>
        </p:txBody>
      </p:sp>
    </p:spTree>
    <p:extLst>
      <p:ext uri="{BB962C8B-B14F-4D97-AF65-F5344CB8AC3E}">
        <p14:creationId xmlns:p14="http://schemas.microsoft.com/office/powerpoint/2010/main" val="43841619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 03">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3D4B77AF-5462-5345-976F-ED3D68817B9B}"/>
              </a:ext>
            </a:extLst>
          </p:cNvPr>
          <p:cNvSpPr/>
          <p:nvPr userDrawn="1"/>
        </p:nvSpPr>
        <p:spPr>
          <a:xfrm>
            <a:off x="424618" y="455074"/>
            <a:ext cx="8294764" cy="4303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F2E2AC75-CBFE-EF44-A8B9-1A2CE86C99DA}"/>
              </a:ext>
            </a:extLst>
          </p:cNvPr>
          <p:cNvSpPr/>
          <p:nvPr userDrawn="1"/>
        </p:nvSpPr>
        <p:spPr>
          <a:xfrm rot="20759493">
            <a:off x="563168" y="668241"/>
            <a:ext cx="3877211" cy="38772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texto 4">
            <a:extLst>
              <a:ext uri="{FF2B5EF4-FFF2-40B4-BE49-F238E27FC236}">
                <a16:creationId xmlns:a16="http://schemas.microsoft.com/office/drawing/2014/main" id="{7BA6D0D7-18EB-4B4D-A5F8-23E3BEEF0B3A}"/>
              </a:ext>
            </a:extLst>
          </p:cNvPr>
          <p:cNvSpPr>
            <a:spLocks noGrp="1"/>
          </p:cNvSpPr>
          <p:nvPr>
            <p:ph type="body" sz="quarter" idx="12" hasCustomPrompt="1"/>
          </p:nvPr>
        </p:nvSpPr>
        <p:spPr>
          <a:xfrm>
            <a:off x="1200228" y="1215736"/>
            <a:ext cx="2603092" cy="2712028"/>
          </a:xfrm>
        </p:spPr>
        <p:txBody>
          <a:bodyPr anchor="ctr">
            <a:noAutofit/>
          </a:bodyPr>
          <a:lstStyle>
            <a:lvl1pPr marL="0" indent="0" algn="ctr">
              <a:lnSpc>
                <a:spcPct val="100000"/>
              </a:lnSpc>
              <a:buNone/>
              <a:defRPr sz="15000">
                <a:solidFill>
                  <a:srgbClr val="FFFFFF"/>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3</a:t>
            </a:r>
          </a:p>
        </p:txBody>
      </p:sp>
      <p:sp>
        <p:nvSpPr>
          <p:cNvPr id="10" name="Título 2">
            <a:extLst>
              <a:ext uri="{FF2B5EF4-FFF2-40B4-BE49-F238E27FC236}">
                <a16:creationId xmlns:a16="http://schemas.microsoft.com/office/drawing/2014/main" id="{40763D36-4B4C-D140-86CA-9633B4FD57D3}"/>
              </a:ext>
            </a:extLst>
          </p:cNvPr>
          <p:cNvSpPr>
            <a:spLocks noGrp="1"/>
          </p:cNvSpPr>
          <p:nvPr>
            <p:ph type="title" hasCustomPrompt="1"/>
          </p:nvPr>
        </p:nvSpPr>
        <p:spPr>
          <a:xfrm>
            <a:off x="5125059" y="1215736"/>
            <a:ext cx="3219958" cy="1356014"/>
          </a:xfrm>
        </p:spPr>
        <p:txBody>
          <a:bodyPr anchor="t">
            <a:normAutofit/>
          </a:bodyPr>
          <a:lstStyle>
            <a:lvl1pPr algn="l">
              <a:lnSpc>
                <a:spcPts val="2550"/>
              </a:lnSpc>
              <a:defRPr sz="2625" b="0" i="0">
                <a:solidFill>
                  <a:schemeClr val="bg1"/>
                </a:solidFill>
                <a:latin typeface="BC Falster Grotesk RB" pitchFamily="50" charset="0"/>
              </a:defRPr>
            </a:lvl1pPr>
          </a:lstStyle>
          <a:p>
            <a:r>
              <a:rPr lang="ca-ES" noProof="0" dirty="0"/>
              <a:t>Espai lliure</a:t>
            </a:r>
            <a:br>
              <a:rPr lang="ca-ES" noProof="0" dirty="0"/>
            </a:br>
            <a:r>
              <a:rPr lang="ca-ES" noProof="0" dirty="0"/>
              <a:t>per omplir</a:t>
            </a:r>
            <a:br>
              <a:rPr lang="ca-ES" noProof="0" dirty="0"/>
            </a:br>
            <a:r>
              <a:rPr lang="ca-ES" noProof="0" dirty="0"/>
              <a:t>amb text</a:t>
            </a:r>
            <a:br>
              <a:rPr lang="ca-ES" noProof="0" dirty="0"/>
            </a:br>
            <a:r>
              <a:rPr lang="ca-ES" noProof="0" dirty="0"/>
              <a:t>com vulgueu</a:t>
            </a:r>
          </a:p>
        </p:txBody>
      </p:sp>
      <p:sp>
        <p:nvSpPr>
          <p:cNvPr id="11" name="Marcador de texto 4">
            <a:extLst>
              <a:ext uri="{FF2B5EF4-FFF2-40B4-BE49-F238E27FC236}">
                <a16:creationId xmlns:a16="http://schemas.microsoft.com/office/drawing/2014/main" id="{F0F88383-DE03-644A-BD1F-C81BED09D96E}"/>
              </a:ext>
            </a:extLst>
          </p:cNvPr>
          <p:cNvSpPr>
            <a:spLocks noGrp="1"/>
          </p:cNvSpPr>
          <p:nvPr>
            <p:ph type="body" sz="quarter" idx="10" hasCustomPrompt="1"/>
          </p:nvPr>
        </p:nvSpPr>
        <p:spPr>
          <a:xfrm>
            <a:off x="5125059" y="2752107"/>
            <a:ext cx="3219957" cy="1175657"/>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text</a:t>
            </a:r>
            <a:r>
              <a:rPr lang="es-ES" dirty="0"/>
              <a:t> </a:t>
            </a:r>
            <a:r>
              <a:rPr lang="es-ES" dirty="0" err="1"/>
              <a:t>explicatiu</a:t>
            </a:r>
            <a:r>
              <a:rPr lang="es-ES" dirty="0"/>
              <a:t> de la </a:t>
            </a:r>
            <a:r>
              <a:rPr lang="es-ES" dirty="0" err="1"/>
              <a:t>secció</a:t>
            </a:r>
            <a:endParaRPr lang="es-ES" dirty="0"/>
          </a:p>
        </p:txBody>
      </p:sp>
    </p:spTree>
    <p:extLst>
      <p:ext uri="{BB962C8B-B14F-4D97-AF65-F5344CB8AC3E}">
        <p14:creationId xmlns:p14="http://schemas.microsoft.com/office/powerpoint/2010/main" val="236830825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plicació">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Título 2">
            <a:extLst>
              <a:ext uri="{FF2B5EF4-FFF2-40B4-BE49-F238E27FC236}">
                <a16:creationId xmlns:a16="http://schemas.microsoft.com/office/drawing/2014/main" id="{97DE8013-7F91-4A48-B0A7-E95361869522}"/>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Títol de la secció</a:t>
            </a:r>
          </a:p>
        </p:txBody>
      </p:sp>
      <p:sp>
        <p:nvSpPr>
          <p:cNvPr id="28" name="Marcador de texto 4">
            <a:extLst>
              <a:ext uri="{FF2B5EF4-FFF2-40B4-BE49-F238E27FC236}">
                <a16:creationId xmlns:a16="http://schemas.microsoft.com/office/drawing/2014/main" id="{E536C9A6-6726-4E47-B626-6FC1380AD2AD}"/>
              </a:ext>
            </a:extLst>
          </p:cNvPr>
          <p:cNvSpPr>
            <a:spLocks noGrp="1"/>
          </p:cNvSpPr>
          <p:nvPr>
            <p:ph type="body" sz="quarter" idx="10"/>
          </p:nvPr>
        </p:nvSpPr>
        <p:spPr>
          <a:xfrm>
            <a:off x="1676509" y="1838325"/>
            <a:ext cx="5790982" cy="2362200"/>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pic>
        <p:nvPicPr>
          <p:cNvPr id="29" name="Imagen 28">
            <a:extLst>
              <a:ext uri="{FF2B5EF4-FFF2-40B4-BE49-F238E27FC236}">
                <a16:creationId xmlns:a16="http://schemas.microsoft.com/office/drawing/2014/main" id="{B397CCCE-51DE-E74C-BFA4-5F74D98608F4}"/>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Tree>
    <p:extLst>
      <p:ext uri="{BB962C8B-B14F-4D97-AF65-F5344CB8AC3E}">
        <p14:creationId xmlns:p14="http://schemas.microsoft.com/office/powerpoint/2010/main" val="4125903071"/>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ingut">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texto 4">
            <a:extLst>
              <a:ext uri="{FF2B5EF4-FFF2-40B4-BE49-F238E27FC236}">
                <a16:creationId xmlns:a16="http://schemas.microsoft.com/office/drawing/2014/main" id="{AEB62005-C441-724B-A212-61F4977EE9B6}"/>
              </a:ext>
            </a:extLst>
          </p:cNvPr>
          <p:cNvSpPr>
            <a:spLocks noGrp="1"/>
          </p:cNvSpPr>
          <p:nvPr>
            <p:ph type="body" sz="quarter" idx="10"/>
          </p:nvPr>
        </p:nvSpPr>
        <p:spPr>
          <a:xfrm>
            <a:off x="4932857" y="1890849"/>
            <a:ext cx="3219957"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7" name="Marcador de texto 4">
            <a:extLst>
              <a:ext uri="{FF2B5EF4-FFF2-40B4-BE49-F238E27FC236}">
                <a16:creationId xmlns:a16="http://schemas.microsoft.com/office/drawing/2014/main" id="{0EEEDB90-534F-4547-BBB6-BE56BC1E4B89}"/>
              </a:ext>
            </a:extLst>
          </p:cNvPr>
          <p:cNvSpPr>
            <a:spLocks noGrp="1"/>
          </p:cNvSpPr>
          <p:nvPr>
            <p:ph type="body" sz="quarter" idx="11"/>
          </p:nvPr>
        </p:nvSpPr>
        <p:spPr>
          <a:xfrm>
            <a:off x="932096" y="1890849"/>
            <a:ext cx="3219957"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8" name="Marcador de texto 4">
            <a:extLst>
              <a:ext uri="{FF2B5EF4-FFF2-40B4-BE49-F238E27FC236}">
                <a16:creationId xmlns:a16="http://schemas.microsoft.com/office/drawing/2014/main" id="{C3049149-0929-1047-8B7F-B0105EAED7BF}"/>
              </a:ext>
            </a:extLst>
          </p:cNvPr>
          <p:cNvSpPr>
            <a:spLocks noGrp="1"/>
          </p:cNvSpPr>
          <p:nvPr>
            <p:ph type="body" sz="quarter" idx="12" hasCustomPrompt="1"/>
          </p:nvPr>
        </p:nvSpPr>
        <p:spPr>
          <a:xfrm>
            <a:off x="932096" y="827486"/>
            <a:ext cx="321995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
        <p:nvSpPr>
          <p:cNvPr id="9" name="Marcador de texto 4">
            <a:extLst>
              <a:ext uri="{FF2B5EF4-FFF2-40B4-BE49-F238E27FC236}">
                <a16:creationId xmlns:a16="http://schemas.microsoft.com/office/drawing/2014/main" id="{CECC3DD9-18DA-2841-951A-A2B0AC640CA0}"/>
              </a:ext>
            </a:extLst>
          </p:cNvPr>
          <p:cNvSpPr>
            <a:spLocks noGrp="1"/>
          </p:cNvSpPr>
          <p:nvPr>
            <p:ph type="body" sz="quarter" idx="13" hasCustomPrompt="1"/>
          </p:nvPr>
        </p:nvSpPr>
        <p:spPr>
          <a:xfrm>
            <a:off x="4932857" y="827486"/>
            <a:ext cx="321995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pic>
        <p:nvPicPr>
          <p:cNvPr id="10" name="Imagen 9">
            <a:extLst>
              <a:ext uri="{FF2B5EF4-FFF2-40B4-BE49-F238E27FC236}">
                <a16:creationId xmlns:a16="http://schemas.microsoft.com/office/drawing/2014/main" id="{39901524-6B24-7942-8A30-DFF5D3B064D4}"/>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3267213" cy="81000"/>
          </a:xfrm>
          <a:prstGeom prst="rect">
            <a:avLst/>
          </a:prstGeom>
        </p:spPr>
      </p:pic>
      <p:pic>
        <p:nvPicPr>
          <p:cNvPr id="11" name="Imagen 10">
            <a:extLst>
              <a:ext uri="{FF2B5EF4-FFF2-40B4-BE49-F238E27FC236}">
                <a16:creationId xmlns:a16="http://schemas.microsoft.com/office/drawing/2014/main" id="{96DE472A-17BD-5141-96BF-215AA9E1C938}"/>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4909229" y="1525071"/>
            <a:ext cx="3267213" cy="81000"/>
          </a:xfrm>
          <a:prstGeom prst="rect">
            <a:avLst/>
          </a:prstGeom>
        </p:spPr>
      </p:pic>
    </p:spTree>
    <p:extLst>
      <p:ext uri="{BB962C8B-B14F-4D97-AF65-F5344CB8AC3E}">
        <p14:creationId xmlns:p14="http://schemas.microsoft.com/office/powerpoint/2010/main" val="70706610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Marcador de texto 4">
            <a:extLst>
              <a:ext uri="{FF2B5EF4-FFF2-40B4-BE49-F238E27FC236}">
                <a16:creationId xmlns:a16="http://schemas.microsoft.com/office/drawing/2014/main" id="{9F42D240-D0D1-A045-BB11-0B0FD3765054}"/>
              </a:ext>
            </a:extLst>
          </p:cNvPr>
          <p:cNvSpPr>
            <a:spLocks noGrp="1"/>
          </p:cNvSpPr>
          <p:nvPr>
            <p:ph type="body" sz="quarter" idx="10"/>
          </p:nvPr>
        </p:nvSpPr>
        <p:spPr>
          <a:xfrm>
            <a:off x="4993425" y="1023342"/>
            <a:ext cx="3219957" cy="3096815"/>
          </a:xfrm>
        </p:spPr>
        <p:txBody>
          <a:bodyPr anchor="t">
            <a:normAutofit/>
          </a:bodyPr>
          <a:lstStyle>
            <a:lvl1pPr marL="0" indent="0">
              <a:lnSpc>
                <a:spcPct val="100000"/>
              </a:lnSpc>
              <a:buNone/>
              <a:defRPr sz="1500" b="1" i="0">
                <a:solidFill>
                  <a:schemeClr val="bg2"/>
                </a:solidFill>
                <a:latin typeface="Montserrat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3" name="Título 2">
            <a:extLst>
              <a:ext uri="{FF2B5EF4-FFF2-40B4-BE49-F238E27FC236}">
                <a16:creationId xmlns:a16="http://schemas.microsoft.com/office/drawing/2014/main" id="{FE0EF017-363D-2E47-9C10-7992BF0A37F5}"/>
              </a:ext>
            </a:extLst>
          </p:cNvPr>
          <p:cNvSpPr>
            <a:spLocks noGrp="1"/>
          </p:cNvSpPr>
          <p:nvPr>
            <p:ph type="title" hasCustomPrompt="1"/>
          </p:nvPr>
        </p:nvSpPr>
        <p:spPr>
          <a:xfrm>
            <a:off x="961792" y="1023342"/>
            <a:ext cx="3219958" cy="3096815"/>
          </a:xfrm>
        </p:spPr>
        <p:txBody>
          <a:bodyPr anchor="ctr">
            <a:normAutofit/>
          </a:bodyPr>
          <a:lstStyle>
            <a:lvl1pPr algn="l">
              <a:lnSpc>
                <a:spcPts val="2550"/>
              </a:lnSpc>
              <a:defRPr sz="2625" b="0" i="0">
                <a:solidFill>
                  <a:schemeClr val="bg1"/>
                </a:solidFill>
                <a:latin typeface="BC Falster Grotesk RB" pitchFamily="50" charset="0"/>
              </a:defRPr>
            </a:lvl1pPr>
          </a:lstStyle>
          <a:p>
            <a:r>
              <a:rPr lang="ca-ES" noProof="0" dirty="0"/>
              <a:t>Espai lliure</a:t>
            </a:r>
            <a:br>
              <a:rPr lang="ca-ES" noProof="0" dirty="0"/>
            </a:br>
            <a:r>
              <a:rPr lang="ca-ES" noProof="0" dirty="0"/>
              <a:t>per omplir</a:t>
            </a:r>
            <a:br>
              <a:rPr lang="ca-ES" noProof="0" dirty="0"/>
            </a:br>
            <a:r>
              <a:rPr lang="ca-ES" noProof="0" dirty="0"/>
              <a:t>amb text</a:t>
            </a:r>
            <a:br>
              <a:rPr lang="ca-ES" noProof="0" dirty="0"/>
            </a:br>
            <a:r>
              <a:rPr lang="ca-ES" noProof="0" dirty="0"/>
              <a:t>com vulgueu</a:t>
            </a:r>
          </a:p>
        </p:txBody>
      </p:sp>
    </p:spTree>
    <p:extLst>
      <p:ext uri="{BB962C8B-B14F-4D97-AF65-F5344CB8AC3E}">
        <p14:creationId xmlns:p14="http://schemas.microsoft.com/office/powerpoint/2010/main" val="88646441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àfics">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932096" y="1890849"/>
            <a:ext cx="3219957"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932096" y="827486"/>
            <a:ext cx="321995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pic>
        <p:nvPicPr>
          <p:cNvPr id="5" name="Imagen 4">
            <a:extLst>
              <a:ext uri="{FF2B5EF4-FFF2-40B4-BE49-F238E27FC236}">
                <a16:creationId xmlns:a16="http://schemas.microsoft.com/office/drawing/2014/main" id="{2CE29A4E-688F-AE45-942D-0C843E38A002}"/>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3267213" cy="81000"/>
          </a:xfrm>
          <a:prstGeom prst="rect">
            <a:avLst/>
          </a:prstGeom>
        </p:spPr>
      </p:pic>
      <p:sp>
        <p:nvSpPr>
          <p:cNvPr id="6" name="Marcador de gráfico 6">
            <a:extLst>
              <a:ext uri="{FF2B5EF4-FFF2-40B4-BE49-F238E27FC236}">
                <a16:creationId xmlns:a16="http://schemas.microsoft.com/office/drawing/2014/main" id="{9F4C01BD-017C-4E45-A79D-07BF75FE75CD}"/>
              </a:ext>
            </a:extLst>
          </p:cNvPr>
          <p:cNvSpPr>
            <a:spLocks noGrp="1"/>
          </p:cNvSpPr>
          <p:nvPr>
            <p:ph type="chart" sz="quarter" idx="13" hasCustomPrompt="1"/>
          </p:nvPr>
        </p:nvSpPr>
        <p:spPr>
          <a:xfrm>
            <a:off x="5009285" y="827484"/>
            <a:ext cx="3219660" cy="3414713"/>
          </a:xfrm>
        </p:spPr>
        <p:txBody>
          <a:bodyPr anchor="ctr">
            <a:normAutofit/>
          </a:bodyPr>
          <a:lstStyle>
            <a:lvl1pPr marL="0" indent="0" algn="ctr">
              <a:buNone/>
              <a:defRPr sz="938" b="1" i="0">
                <a:solidFill>
                  <a:schemeClr val="bg1"/>
                </a:solidFill>
                <a:latin typeface="Montserrat SemiBold" pitchFamily="2" charset="77"/>
              </a:defRPr>
            </a:lvl1pPr>
          </a:lstStyle>
          <a:p>
            <a:r>
              <a:rPr lang="es-ES" dirty="0" err="1"/>
              <a:t>Gràfics</a:t>
            </a:r>
            <a:endParaRPr lang="es-ES" dirty="0"/>
          </a:p>
        </p:txBody>
      </p:sp>
    </p:spTree>
    <p:extLst>
      <p:ext uri="{BB962C8B-B14F-4D97-AF65-F5344CB8AC3E}">
        <p14:creationId xmlns:p14="http://schemas.microsoft.com/office/powerpoint/2010/main" val="249196889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ortada">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6C57C01-7E20-5949-9BF1-E8EF39E09AB4}"/>
              </a:ext>
            </a:extLst>
          </p:cNvPr>
          <p:cNvSpPr/>
          <p:nvPr userDrawn="1"/>
        </p:nvSpPr>
        <p:spPr>
          <a:xfrm rot="21256658">
            <a:off x="4404033" y="404926"/>
            <a:ext cx="4353023" cy="4353021"/>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posición de imagen 18">
            <a:extLst>
              <a:ext uri="{FF2B5EF4-FFF2-40B4-BE49-F238E27FC236}">
                <a16:creationId xmlns:a16="http://schemas.microsoft.com/office/drawing/2014/main" id="{603BFE67-90AC-8F48-BFE8-081D03063770}"/>
              </a:ext>
            </a:extLst>
          </p:cNvPr>
          <p:cNvSpPr>
            <a:spLocks noGrp="1"/>
          </p:cNvSpPr>
          <p:nvPr>
            <p:ph type="pic" sz="quarter" idx="13" hasCustomPrompt="1"/>
          </p:nvPr>
        </p:nvSpPr>
        <p:spPr>
          <a:xfrm>
            <a:off x="4444722" y="445457"/>
            <a:ext cx="4271645" cy="4271963"/>
          </a:xfrm>
        </p:spPr>
        <p:txBody>
          <a:bodyPr anchor="ctr">
            <a:normAutofit/>
          </a:bodyPr>
          <a:lstStyle>
            <a:lvl1pPr marL="0" indent="0" algn="ctr">
              <a:buNone/>
              <a:defRPr sz="938" b="1" i="0">
                <a:latin typeface="Montserrat SemiBold" pitchFamily="2" charset="77"/>
              </a:defRPr>
            </a:lvl1pPr>
          </a:lstStyle>
          <a:p>
            <a:r>
              <a:rPr lang="es-ES" dirty="0" err="1"/>
              <a:t>imatge</a:t>
            </a:r>
            <a:endParaRPr lang="es-ES" dirty="0"/>
          </a:p>
        </p:txBody>
      </p:sp>
      <p:sp>
        <p:nvSpPr>
          <p:cNvPr id="14" name="Marcador de posición de imagen 19">
            <a:extLst>
              <a:ext uri="{FF2B5EF4-FFF2-40B4-BE49-F238E27FC236}">
                <a16:creationId xmlns:a16="http://schemas.microsoft.com/office/drawing/2014/main" id="{2E2D3736-925F-CB41-BFE9-F01566942C23}"/>
              </a:ext>
            </a:extLst>
          </p:cNvPr>
          <p:cNvSpPr>
            <a:spLocks noGrp="1"/>
          </p:cNvSpPr>
          <p:nvPr>
            <p:ph type="pic" sz="quarter" idx="12" hasCustomPrompt="1"/>
          </p:nvPr>
        </p:nvSpPr>
        <p:spPr>
          <a:xfrm>
            <a:off x="2392048" y="4484899"/>
            <a:ext cx="1552497" cy="465041"/>
          </a:xfrm>
        </p:spPr>
        <p:txBody>
          <a:bodyPr anchor="ctr">
            <a:normAutofit/>
          </a:bodyPr>
          <a:lstStyle>
            <a:lvl1pPr marL="0" indent="0" algn="ctr">
              <a:buNone/>
              <a:defRPr sz="938" b="1" i="0">
                <a:solidFill>
                  <a:schemeClr val="tx1"/>
                </a:solidFill>
                <a:latin typeface="Montserrat SemiBold" pitchFamily="2" charset="77"/>
              </a:defRPr>
            </a:lvl1pPr>
          </a:lstStyle>
          <a:p>
            <a:r>
              <a:rPr lang="es-ES" dirty="0"/>
              <a:t>logo del </a:t>
            </a:r>
            <a:r>
              <a:rPr lang="es-ES" dirty="0" err="1"/>
              <a:t>client</a:t>
            </a:r>
            <a:endParaRPr lang="es-ES" dirty="0"/>
          </a:p>
        </p:txBody>
      </p:sp>
      <p:sp>
        <p:nvSpPr>
          <p:cNvPr id="7" name="Título 3">
            <a:extLst>
              <a:ext uri="{FF2B5EF4-FFF2-40B4-BE49-F238E27FC236}">
                <a16:creationId xmlns:a16="http://schemas.microsoft.com/office/drawing/2014/main" id="{872E6E27-72A3-EC40-8A43-500C87F89FFE}"/>
              </a:ext>
            </a:extLst>
          </p:cNvPr>
          <p:cNvSpPr>
            <a:spLocks noGrp="1"/>
          </p:cNvSpPr>
          <p:nvPr>
            <p:ph type="ctrTitle" hasCustomPrompt="1"/>
          </p:nvPr>
        </p:nvSpPr>
        <p:spPr>
          <a:xfrm>
            <a:off x="299308" y="840057"/>
            <a:ext cx="3645237" cy="2003727"/>
          </a:xfrm>
        </p:spPr>
        <p:txBody>
          <a:bodyPr anchor="t">
            <a:normAutofit/>
          </a:bodyPr>
          <a:lstStyle>
            <a:lvl1pPr>
              <a:defRPr sz="4800">
                <a:latin typeface="BC Falster Grotesk RB" pitchFamily="50" charset="0"/>
              </a:defRPr>
            </a:lvl1pPr>
          </a:lstStyle>
          <a:p>
            <a:r>
              <a:rPr lang="ca-ES" dirty="0"/>
              <a:t>Portada</a:t>
            </a:r>
            <a:br>
              <a:rPr lang="ca-ES" dirty="0"/>
            </a:br>
            <a:r>
              <a:rPr lang="ca-ES" dirty="0"/>
              <a:t>Presentació</a:t>
            </a:r>
            <a:br>
              <a:rPr lang="ca-ES" dirty="0"/>
            </a:br>
            <a:r>
              <a:rPr lang="ca-ES" dirty="0"/>
              <a:t>Taller</a:t>
            </a:r>
          </a:p>
        </p:txBody>
      </p:sp>
      <p:pic>
        <p:nvPicPr>
          <p:cNvPr id="8" name="Imagen 7">
            <a:extLst>
              <a:ext uri="{FF2B5EF4-FFF2-40B4-BE49-F238E27FC236}">
                <a16:creationId xmlns:a16="http://schemas.microsoft.com/office/drawing/2014/main" id="{22B14F6B-8E63-6A40-A60F-59E800EC5035}"/>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299308" y="3773580"/>
            <a:ext cx="3645237" cy="108000"/>
          </a:xfrm>
          <a:prstGeom prst="rect">
            <a:avLst/>
          </a:prstGeom>
        </p:spPr>
      </p:pic>
      <p:pic>
        <p:nvPicPr>
          <p:cNvPr id="9" name="Imagen 8">
            <a:extLst>
              <a:ext uri="{FF2B5EF4-FFF2-40B4-BE49-F238E27FC236}">
                <a16:creationId xmlns:a16="http://schemas.microsoft.com/office/drawing/2014/main" id="{82BD5FDB-4551-2A44-80B9-64110D6362D6}"/>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299308" y="657225"/>
            <a:ext cx="3645237" cy="108000"/>
          </a:xfrm>
          <a:prstGeom prst="rect">
            <a:avLst/>
          </a:prstGeom>
          <a:solidFill>
            <a:schemeClr val="accent2"/>
          </a:solidFill>
        </p:spPr>
      </p:pic>
      <p:sp>
        <p:nvSpPr>
          <p:cNvPr id="11" name="Marcador de texto 4">
            <a:extLst>
              <a:ext uri="{FF2B5EF4-FFF2-40B4-BE49-F238E27FC236}">
                <a16:creationId xmlns:a16="http://schemas.microsoft.com/office/drawing/2014/main" id="{F14BDF8F-A2FD-1542-AC82-243C3682624C}"/>
              </a:ext>
            </a:extLst>
          </p:cNvPr>
          <p:cNvSpPr>
            <a:spLocks noGrp="1"/>
          </p:cNvSpPr>
          <p:nvPr>
            <p:ph type="body" sz="quarter" idx="11" hasCustomPrompt="1"/>
          </p:nvPr>
        </p:nvSpPr>
        <p:spPr>
          <a:xfrm>
            <a:off x="299308" y="3026664"/>
            <a:ext cx="3645237" cy="658368"/>
          </a:xfrm>
        </p:spPr>
        <p:txBody>
          <a:bodyPr anchor="t">
            <a:normAutofit/>
          </a:bodyPr>
          <a:lstStyle>
            <a:lvl1pPr marL="0" indent="0" algn="l">
              <a:lnSpc>
                <a:spcPct val="100000"/>
              </a:lnSpc>
              <a:buNone/>
              <a:defRPr sz="1800" b="0" i="0">
                <a:solidFill>
                  <a:schemeClr val="tx1"/>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Subtitulo</a:t>
            </a:r>
          </a:p>
        </p:txBody>
      </p:sp>
      <p:sp>
        <p:nvSpPr>
          <p:cNvPr id="12" name="Marcador de posición de imagen 19">
            <a:extLst>
              <a:ext uri="{FF2B5EF4-FFF2-40B4-BE49-F238E27FC236}">
                <a16:creationId xmlns:a16="http://schemas.microsoft.com/office/drawing/2014/main" id="{508CE54B-42B0-A84E-A864-8A1173143313}"/>
              </a:ext>
            </a:extLst>
          </p:cNvPr>
          <p:cNvSpPr>
            <a:spLocks noGrp="1"/>
          </p:cNvSpPr>
          <p:nvPr>
            <p:ph type="pic" sz="quarter" idx="14" hasCustomPrompt="1"/>
          </p:nvPr>
        </p:nvSpPr>
        <p:spPr>
          <a:xfrm>
            <a:off x="299308" y="4484899"/>
            <a:ext cx="1552497" cy="465041"/>
          </a:xfrm>
        </p:spPr>
        <p:txBody>
          <a:bodyPr anchor="ctr">
            <a:normAutofit/>
          </a:bodyPr>
          <a:lstStyle>
            <a:lvl1pPr marL="0" indent="0" algn="ctr">
              <a:buNone/>
              <a:defRPr sz="938" b="1" i="0">
                <a:solidFill>
                  <a:schemeClr val="tx1"/>
                </a:solidFill>
                <a:latin typeface="Montserrat SemiBold" pitchFamily="2" charset="77"/>
              </a:defRPr>
            </a:lvl1pPr>
          </a:lstStyle>
          <a:p>
            <a:r>
              <a:rPr lang="es-ES" dirty="0"/>
              <a:t>logo </a:t>
            </a:r>
            <a:r>
              <a:rPr lang="es-ES" dirty="0" err="1"/>
              <a:t>sdli</a:t>
            </a:r>
            <a:endParaRPr lang="es-ES" dirty="0"/>
          </a:p>
        </p:txBody>
      </p:sp>
    </p:spTree>
    <p:extLst>
      <p:ext uri="{BB962C8B-B14F-4D97-AF65-F5344CB8AC3E}">
        <p14:creationId xmlns:p14="http://schemas.microsoft.com/office/powerpoint/2010/main" val="1432301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ràfics">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932096" y="1890849"/>
            <a:ext cx="3219957"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932096" y="827486"/>
            <a:ext cx="321995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pic>
        <p:nvPicPr>
          <p:cNvPr id="5" name="Imagen 4">
            <a:extLst>
              <a:ext uri="{FF2B5EF4-FFF2-40B4-BE49-F238E27FC236}">
                <a16:creationId xmlns:a16="http://schemas.microsoft.com/office/drawing/2014/main" id="{2CE29A4E-688F-AE45-942D-0C843E38A002}"/>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3267213" cy="81000"/>
          </a:xfrm>
          <a:prstGeom prst="rect">
            <a:avLst/>
          </a:prstGeom>
        </p:spPr>
      </p:pic>
      <p:sp>
        <p:nvSpPr>
          <p:cNvPr id="6" name="Marcador de gráfico 6">
            <a:extLst>
              <a:ext uri="{FF2B5EF4-FFF2-40B4-BE49-F238E27FC236}">
                <a16:creationId xmlns:a16="http://schemas.microsoft.com/office/drawing/2014/main" id="{9F4C01BD-017C-4E45-A79D-07BF75FE75CD}"/>
              </a:ext>
            </a:extLst>
          </p:cNvPr>
          <p:cNvSpPr>
            <a:spLocks noGrp="1"/>
          </p:cNvSpPr>
          <p:nvPr>
            <p:ph type="chart" sz="quarter" idx="13" hasCustomPrompt="1"/>
          </p:nvPr>
        </p:nvSpPr>
        <p:spPr>
          <a:xfrm>
            <a:off x="5009285" y="827484"/>
            <a:ext cx="3219660" cy="3414713"/>
          </a:xfrm>
        </p:spPr>
        <p:txBody>
          <a:bodyPr anchor="ctr">
            <a:normAutofit/>
          </a:bodyPr>
          <a:lstStyle>
            <a:lvl1pPr marL="0" indent="0" algn="ctr">
              <a:buNone/>
              <a:defRPr sz="938" b="1" i="0">
                <a:solidFill>
                  <a:schemeClr val="bg1"/>
                </a:solidFill>
                <a:latin typeface="Montserrat SemiBold" pitchFamily="2" charset="77"/>
              </a:defRPr>
            </a:lvl1pPr>
          </a:lstStyle>
          <a:p>
            <a:r>
              <a:rPr lang="es-ES" dirty="0" err="1"/>
              <a:t>Gràfics</a:t>
            </a:r>
            <a:endParaRPr lang="es-ES" dirty="0"/>
          </a:p>
        </p:txBody>
      </p:sp>
    </p:spTree>
    <p:extLst>
      <p:ext uri="{BB962C8B-B14F-4D97-AF65-F5344CB8AC3E}">
        <p14:creationId xmlns:p14="http://schemas.microsoft.com/office/powerpoint/2010/main" val="182942182"/>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Gràfics">
    <p:bg>
      <p:bgPr>
        <a:solidFill>
          <a:srgbClr val="CCCCCC"/>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258A660-D0B4-834D-9BB0-D92B047B873C}"/>
              </a:ext>
            </a:extLst>
          </p:cNvPr>
          <p:cNvSpPr/>
          <p:nvPr userDrawn="1"/>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1360324" y="1061492"/>
            <a:ext cx="7249338" cy="252665"/>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1360324" y="444670"/>
            <a:ext cx="7258140" cy="462855"/>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pic>
        <p:nvPicPr>
          <p:cNvPr id="6" name="Imagen 5">
            <a:extLst>
              <a:ext uri="{FF2B5EF4-FFF2-40B4-BE49-F238E27FC236}">
                <a16:creationId xmlns:a16="http://schemas.microsoft.com/office/drawing/2014/main" id="{1111AD9F-C395-BB4F-80ED-FFE3B9377C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534338" y="851302"/>
            <a:ext cx="8075324" cy="56223"/>
          </a:xfrm>
          <a:prstGeom prst="rect">
            <a:avLst/>
          </a:prstGeom>
        </p:spPr>
      </p:pic>
      <p:sp>
        <p:nvSpPr>
          <p:cNvPr id="9" name="Marcador de texto 4">
            <a:extLst>
              <a:ext uri="{FF2B5EF4-FFF2-40B4-BE49-F238E27FC236}">
                <a16:creationId xmlns:a16="http://schemas.microsoft.com/office/drawing/2014/main" id="{8B49058E-C54E-5242-9DCB-B8D9CBEA170E}"/>
              </a:ext>
            </a:extLst>
          </p:cNvPr>
          <p:cNvSpPr>
            <a:spLocks noGrp="1"/>
          </p:cNvSpPr>
          <p:nvPr>
            <p:ph type="body" sz="quarter" idx="13" hasCustomPrompt="1"/>
          </p:nvPr>
        </p:nvSpPr>
        <p:spPr>
          <a:xfrm>
            <a:off x="543140" y="444670"/>
            <a:ext cx="708144" cy="462855"/>
          </a:xfrm>
        </p:spPr>
        <p:txBody>
          <a:bodyPr anchor="t">
            <a:noAutofit/>
          </a:bodyPr>
          <a:lstStyle>
            <a:lvl1pPr marL="0" indent="0">
              <a:lnSpc>
                <a:spcPct val="100000"/>
              </a:lnSpc>
              <a:buNone/>
              <a:defRPr sz="200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01</a:t>
            </a:r>
          </a:p>
        </p:txBody>
      </p:sp>
      <p:sp>
        <p:nvSpPr>
          <p:cNvPr id="11" name="Marcador de texto 4">
            <a:extLst>
              <a:ext uri="{FF2B5EF4-FFF2-40B4-BE49-F238E27FC236}">
                <a16:creationId xmlns:a16="http://schemas.microsoft.com/office/drawing/2014/main" id="{B8EC6CD6-2E9C-B945-BC3F-5E5869E03EB3}"/>
              </a:ext>
            </a:extLst>
          </p:cNvPr>
          <p:cNvSpPr>
            <a:spLocks noGrp="1"/>
          </p:cNvSpPr>
          <p:nvPr>
            <p:ph type="body" sz="quarter" idx="14"/>
          </p:nvPr>
        </p:nvSpPr>
        <p:spPr>
          <a:xfrm>
            <a:off x="543140" y="1876426"/>
            <a:ext cx="2495693" cy="2822404"/>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14" name="Marcador de texto 4">
            <a:extLst>
              <a:ext uri="{FF2B5EF4-FFF2-40B4-BE49-F238E27FC236}">
                <a16:creationId xmlns:a16="http://schemas.microsoft.com/office/drawing/2014/main" id="{D92DF923-3B8D-214D-8450-31C3BE465A85}"/>
              </a:ext>
            </a:extLst>
          </p:cNvPr>
          <p:cNvSpPr>
            <a:spLocks noGrp="1"/>
          </p:cNvSpPr>
          <p:nvPr>
            <p:ph type="body" sz="quarter" idx="17" hasCustomPrompt="1"/>
          </p:nvPr>
        </p:nvSpPr>
        <p:spPr>
          <a:xfrm>
            <a:off x="543140" y="1506162"/>
            <a:ext cx="2495693" cy="252665"/>
          </a:xfrm>
        </p:spPr>
        <p:txBody>
          <a:bodyPr>
            <a:normAutofit/>
          </a:bodyPr>
          <a:lstStyle>
            <a:lvl1pPr marL="0" indent="0">
              <a:lnSpc>
                <a:spcPct val="100000"/>
              </a:lnSpc>
              <a:buNone/>
              <a:defRPr sz="105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sp>
        <p:nvSpPr>
          <p:cNvPr id="15" name="Marcador de posición de imagen 6">
            <a:extLst>
              <a:ext uri="{FF2B5EF4-FFF2-40B4-BE49-F238E27FC236}">
                <a16:creationId xmlns:a16="http://schemas.microsoft.com/office/drawing/2014/main" id="{AA589433-C6F4-5942-BAC3-B9B8BF093879}"/>
              </a:ext>
            </a:extLst>
          </p:cNvPr>
          <p:cNvSpPr>
            <a:spLocks noGrp="1"/>
          </p:cNvSpPr>
          <p:nvPr>
            <p:ph type="pic" sz="quarter" idx="18" hasCustomPrompt="1"/>
          </p:nvPr>
        </p:nvSpPr>
        <p:spPr>
          <a:xfrm>
            <a:off x="3506346" y="1876426"/>
            <a:ext cx="5188376" cy="2822404"/>
          </a:xfrm>
        </p:spPr>
        <p:txBody>
          <a:bodyPr anchor="ctr">
            <a:normAutofit/>
          </a:bodyPr>
          <a:lstStyle>
            <a:lvl1pPr marL="0" indent="0" algn="ctr">
              <a:buNone/>
              <a:defRPr sz="1200" b="1" i="0">
                <a:solidFill>
                  <a:srgbClr val="FFFFFF"/>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108899951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Gràfics">
    <p:bg>
      <p:bgPr>
        <a:solidFill>
          <a:srgbClr val="CCCCCC"/>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258A660-D0B4-834D-9BB0-D92B047B873C}"/>
              </a:ext>
            </a:extLst>
          </p:cNvPr>
          <p:cNvSpPr/>
          <p:nvPr userDrawn="1"/>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1360324" y="1061492"/>
            <a:ext cx="7249338" cy="252665"/>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1360324" y="444670"/>
            <a:ext cx="7258140" cy="462855"/>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pic>
        <p:nvPicPr>
          <p:cNvPr id="6" name="Imagen 5">
            <a:extLst>
              <a:ext uri="{FF2B5EF4-FFF2-40B4-BE49-F238E27FC236}">
                <a16:creationId xmlns:a16="http://schemas.microsoft.com/office/drawing/2014/main" id="{1111AD9F-C395-BB4F-80ED-FFE3B9377C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534338" y="851302"/>
            <a:ext cx="8075324" cy="56223"/>
          </a:xfrm>
          <a:prstGeom prst="rect">
            <a:avLst/>
          </a:prstGeom>
        </p:spPr>
      </p:pic>
      <p:sp>
        <p:nvSpPr>
          <p:cNvPr id="9" name="Marcador de texto 4">
            <a:extLst>
              <a:ext uri="{FF2B5EF4-FFF2-40B4-BE49-F238E27FC236}">
                <a16:creationId xmlns:a16="http://schemas.microsoft.com/office/drawing/2014/main" id="{8B49058E-C54E-5242-9DCB-B8D9CBEA170E}"/>
              </a:ext>
            </a:extLst>
          </p:cNvPr>
          <p:cNvSpPr>
            <a:spLocks noGrp="1"/>
          </p:cNvSpPr>
          <p:nvPr>
            <p:ph type="body" sz="quarter" idx="13" hasCustomPrompt="1"/>
          </p:nvPr>
        </p:nvSpPr>
        <p:spPr>
          <a:xfrm>
            <a:off x="543140" y="444670"/>
            <a:ext cx="708144" cy="462855"/>
          </a:xfrm>
        </p:spPr>
        <p:txBody>
          <a:bodyPr anchor="t">
            <a:noAutofit/>
          </a:bodyPr>
          <a:lstStyle>
            <a:lvl1pPr marL="0" indent="0">
              <a:lnSpc>
                <a:spcPct val="100000"/>
              </a:lnSpc>
              <a:buNone/>
              <a:defRPr sz="200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01</a:t>
            </a:r>
          </a:p>
        </p:txBody>
      </p:sp>
      <p:sp>
        <p:nvSpPr>
          <p:cNvPr id="11" name="Marcador de texto 4">
            <a:extLst>
              <a:ext uri="{FF2B5EF4-FFF2-40B4-BE49-F238E27FC236}">
                <a16:creationId xmlns:a16="http://schemas.microsoft.com/office/drawing/2014/main" id="{B8EC6CD6-2E9C-B945-BC3F-5E5869E03EB3}"/>
              </a:ext>
            </a:extLst>
          </p:cNvPr>
          <p:cNvSpPr>
            <a:spLocks noGrp="1"/>
          </p:cNvSpPr>
          <p:nvPr>
            <p:ph type="body" sz="quarter" idx="14"/>
          </p:nvPr>
        </p:nvSpPr>
        <p:spPr>
          <a:xfrm>
            <a:off x="543140" y="1876426"/>
            <a:ext cx="5149516" cy="2822404"/>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14" name="Marcador de texto 4">
            <a:extLst>
              <a:ext uri="{FF2B5EF4-FFF2-40B4-BE49-F238E27FC236}">
                <a16:creationId xmlns:a16="http://schemas.microsoft.com/office/drawing/2014/main" id="{D92DF923-3B8D-214D-8450-31C3BE465A85}"/>
              </a:ext>
            </a:extLst>
          </p:cNvPr>
          <p:cNvSpPr>
            <a:spLocks noGrp="1"/>
          </p:cNvSpPr>
          <p:nvPr>
            <p:ph type="body" sz="quarter" idx="17" hasCustomPrompt="1"/>
          </p:nvPr>
        </p:nvSpPr>
        <p:spPr>
          <a:xfrm>
            <a:off x="543140" y="1506162"/>
            <a:ext cx="2495693" cy="252665"/>
          </a:xfrm>
        </p:spPr>
        <p:txBody>
          <a:bodyPr>
            <a:normAutofit/>
          </a:bodyPr>
          <a:lstStyle>
            <a:lvl1pPr marL="0" indent="0">
              <a:lnSpc>
                <a:spcPct val="100000"/>
              </a:lnSpc>
              <a:buNone/>
              <a:defRPr sz="105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sp>
        <p:nvSpPr>
          <p:cNvPr id="15" name="Marcador de posición de imagen 6">
            <a:extLst>
              <a:ext uri="{FF2B5EF4-FFF2-40B4-BE49-F238E27FC236}">
                <a16:creationId xmlns:a16="http://schemas.microsoft.com/office/drawing/2014/main" id="{AA589433-C6F4-5942-BAC3-B9B8BF093879}"/>
              </a:ext>
            </a:extLst>
          </p:cNvPr>
          <p:cNvSpPr>
            <a:spLocks noGrp="1"/>
          </p:cNvSpPr>
          <p:nvPr>
            <p:ph type="pic" sz="quarter" idx="18" hasCustomPrompt="1"/>
          </p:nvPr>
        </p:nvSpPr>
        <p:spPr>
          <a:xfrm>
            <a:off x="6002038" y="1876426"/>
            <a:ext cx="2692683" cy="2822404"/>
          </a:xfrm>
        </p:spPr>
        <p:txBody>
          <a:bodyPr anchor="ctr">
            <a:normAutofit/>
          </a:bodyPr>
          <a:lstStyle>
            <a:lvl1pPr marL="0" indent="0" algn="ctr">
              <a:buNone/>
              <a:defRPr sz="1200" b="1" i="0">
                <a:solidFill>
                  <a:srgbClr val="FFFFFF"/>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149906047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Gràfics">
    <p:bg>
      <p:bgPr>
        <a:solidFill>
          <a:srgbClr val="CCCCCC"/>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258A660-D0B4-834D-9BB0-D92B047B873C}"/>
              </a:ext>
            </a:extLst>
          </p:cNvPr>
          <p:cNvSpPr/>
          <p:nvPr userDrawn="1"/>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1360324" y="1061492"/>
            <a:ext cx="7249338" cy="252665"/>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1360324" y="444670"/>
            <a:ext cx="7258140" cy="462855"/>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Títol</a:t>
            </a:r>
            <a:endParaRPr lang="es-ES" dirty="0"/>
          </a:p>
        </p:txBody>
      </p:sp>
      <p:pic>
        <p:nvPicPr>
          <p:cNvPr id="6" name="Imagen 5">
            <a:extLst>
              <a:ext uri="{FF2B5EF4-FFF2-40B4-BE49-F238E27FC236}">
                <a16:creationId xmlns:a16="http://schemas.microsoft.com/office/drawing/2014/main" id="{1111AD9F-C395-BB4F-80ED-FFE3B9377C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534338" y="851302"/>
            <a:ext cx="8075324" cy="56223"/>
          </a:xfrm>
          <a:prstGeom prst="rect">
            <a:avLst/>
          </a:prstGeom>
        </p:spPr>
      </p:pic>
      <p:sp>
        <p:nvSpPr>
          <p:cNvPr id="9" name="Marcador de texto 4">
            <a:extLst>
              <a:ext uri="{FF2B5EF4-FFF2-40B4-BE49-F238E27FC236}">
                <a16:creationId xmlns:a16="http://schemas.microsoft.com/office/drawing/2014/main" id="{8B49058E-C54E-5242-9DCB-B8D9CBEA170E}"/>
              </a:ext>
            </a:extLst>
          </p:cNvPr>
          <p:cNvSpPr>
            <a:spLocks noGrp="1"/>
          </p:cNvSpPr>
          <p:nvPr>
            <p:ph type="body" sz="quarter" idx="13" hasCustomPrompt="1"/>
          </p:nvPr>
        </p:nvSpPr>
        <p:spPr>
          <a:xfrm>
            <a:off x="543140" y="444670"/>
            <a:ext cx="708144" cy="462855"/>
          </a:xfrm>
        </p:spPr>
        <p:txBody>
          <a:bodyPr anchor="t">
            <a:noAutofit/>
          </a:bodyPr>
          <a:lstStyle>
            <a:lvl1pPr marL="0" indent="0">
              <a:lnSpc>
                <a:spcPct val="100000"/>
              </a:lnSpc>
              <a:buNone/>
              <a:defRPr sz="200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01</a:t>
            </a:r>
          </a:p>
        </p:txBody>
      </p:sp>
      <p:sp>
        <p:nvSpPr>
          <p:cNvPr id="11" name="Marcador de texto 4">
            <a:extLst>
              <a:ext uri="{FF2B5EF4-FFF2-40B4-BE49-F238E27FC236}">
                <a16:creationId xmlns:a16="http://schemas.microsoft.com/office/drawing/2014/main" id="{B8EC6CD6-2E9C-B945-BC3F-5E5869E03EB3}"/>
              </a:ext>
            </a:extLst>
          </p:cNvPr>
          <p:cNvSpPr>
            <a:spLocks noGrp="1"/>
          </p:cNvSpPr>
          <p:nvPr>
            <p:ph type="body" sz="quarter" idx="14"/>
          </p:nvPr>
        </p:nvSpPr>
        <p:spPr>
          <a:xfrm>
            <a:off x="543140" y="1876426"/>
            <a:ext cx="2495693" cy="2822404"/>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12" name="Marcador de texto 4">
            <a:extLst>
              <a:ext uri="{FF2B5EF4-FFF2-40B4-BE49-F238E27FC236}">
                <a16:creationId xmlns:a16="http://schemas.microsoft.com/office/drawing/2014/main" id="{26F592FD-B3DE-1543-951D-1758F0503690}"/>
              </a:ext>
            </a:extLst>
          </p:cNvPr>
          <p:cNvSpPr>
            <a:spLocks noGrp="1"/>
          </p:cNvSpPr>
          <p:nvPr>
            <p:ph type="body" sz="quarter" idx="15"/>
          </p:nvPr>
        </p:nvSpPr>
        <p:spPr>
          <a:xfrm>
            <a:off x="3324153" y="1876426"/>
            <a:ext cx="2495693" cy="2822404"/>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13" name="Marcador de texto 4">
            <a:extLst>
              <a:ext uri="{FF2B5EF4-FFF2-40B4-BE49-F238E27FC236}">
                <a16:creationId xmlns:a16="http://schemas.microsoft.com/office/drawing/2014/main" id="{3BE683C8-695C-3E41-B352-F140B6CA4672}"/>
              </a:ext>
            </a:extLst>
          </p:cNvPr>
          <p:cNvSpPr>
            <a:spLocks noGrp="1"/>
          </p:cNvSpPr>
          <p:nvPr>
            <p:ph type="body" sz="quarter" idx="16"/>
          </p:nvPr>
        </p:nvSpPr>
        <p:spPr>
          <a:xfrm>
            <a:off x="6107576" y="1876426"/>
            <a:ext cx="2495693" cy="2822404"/>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14" name="Marcador de texto 4">
            <a:extLst>
              <a:ext uri="{FF2B5EF4-FFF2-40B4-BE49-F238E27FC236}">
                <a16:creationId xmlns:a16="http://schemas.microsoft.com/office/drawing/2014/main" id="{D92DF923-3B8D-214D-8450-31C3BE465A85}"/>
              </a:ext>
            </a:extLst>
          </p:cNvPr>
          <p:cNvSpPr>
            <a:spLocks noGrp="1"/>
          </p:cNvSpPr>
          <p:nvPr>
            <p:ph type="body" sz="quarter" idx="17" hasCustomPrompt="1"/>
          </p:nvPr>
        </p:nvSpPr>
        <p:spPr>
          <a:xfrm>
            <a:off x="543140" y="1506162"/>
            <a:ext cx="2495693" cy="252665"/>
          </a:xfrm>
        </p:spPr>
        <p:txBody>
          <a:bodyPr>
            <a:normAutofit/>
          </a:bodyPr>
          <a:lstStyle>
            <a:lvl1pPr marL="0" indent="0">
              <a:lnSpc>
                <a:spcPct val="100000"/>
              </a:lnSpc>
              <a:buNone/>
              <a:defRPr sz="105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sp>
        <p:nvSpPr>
          <p:cNvPr id="16" name="Marcador de texto 4">
            <a:extLst>
              <a:ext uri="{FF2B5EF4-FFF2-40B4-BE49-F238E27FC236}">
                <a16:creationId xmlns:a16="http://schemas.microsoft.com/office/drawing/2014/main" id="{64F946DE-457F-5E43-AE79-69B036D801F1}"/>
              </a:ext>
            </a:extLst>
          </p:cNvPr>
          <p:cNvSpPr>
            <a:spLocks noGrp="1"/>
          </p:cNvSpPr>
          <p:nvPr>
            <p:ph type="body" sz="quarter" idx="18" hasCustomPrompt="1"/>
          </p:nvPr>
        </p:nvSpPr>
        <p:spPr>
          <a:xfrm>
            <a:off x="3324153" y="1506162"/>
            <a:ext cx="2495693" cy="252665"/>
          </a:xfrm>
        </p:spPr>
        <p:txBody>
          <a:bodyPr>
            <a:normAutofit/>
          </a:bodyPr>
          <a:lstStyle>
            <a:lvl1pPr marL="0" indent="0">
              <a:lnSpc>
                <a:spcPct val="100000"/>
              </a:lnSpc>
              <a:buNone/>
              <a:defRPr sz="105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sp>
        <p:nvSpPr>
          <p:cNvPr id="18" name="Marcador de texto 4">
            <a:extLst>
              <a:ext uri="{FF2B5EF4-FFF2-40B4-BE49-F238E27FC236}">
                <a16:creationId xmlns:a16="http://schemas.microsoft.com/office/drawing/2014/main" id="{665F0735-349B-634A-B314-C0FDF6D4B1A8}"/>
              </a:ext>
            </a:extLst>
          </p:cNvPr>
          <p:cNvSpPr>
            <a:spLocks noGrp="1"/>
          </p:cNvSpPr>
          <p:nvPr>
            <p:ph type="body" sz="quarter" idx="19" hasCustomPrompt="1"/>
          </p:nvPr>
        </p:nvSpPr>
        <p:spPr>
          <a:xfrm>
            <a:off x="6105166" y="1506161"/>
            <a:ext cx="2495693" cy="252665"/>
          </a:xfrm>
        </p:spPr>
        <p:txBody>
          <a:bodyPr>
            <a:normAutofit/>
          </a:bodyPr>
          <a:lstStyle>
            <a:lvl1pPr marL="0" indent="0">
              <a:lnSpc>
                <a:spcPct val="100000"/>
              </a:lnSpc>
              <a:buNone/>
              <a:defRPr sz="105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spTree>
    <p:extLst>
      <p:ext uri="{BB962C8B-B14F-4D97-AF65-F5344CB8AC3E}">
        <p14:creationId xmlns:p14="http://schemas.microsoft.com/office/powerpoint/2010/main" val="2770070782"/>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Gràfics">
    <p:bg>
      <p:bgPr>
        <a:solidFill>
          <a:srgbClr val="CCCCCC"/>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258A660-D0B4-834D-9BB0-D92B047B873C}"/>
              </a:ext>
            </a:extLst>
          </p:cNvPr>
          <p:cNvSpPr/>
          <p:nvPr userDrawn="1"/>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Rectángulo 1">
            <a:extLst>
              <a:ext uri="{FF2B5EF4-FFF2-40B4-BE49-F238E27FC236}">
                <a16:creationId xmlns:a16="http://schemas.microsoft.com/office/drawing/2014/main" id="{7EB51C9C-3AF2-CB41-90B5-3A11A589EE4E}"/>
              </a:ext>
            </a:extLst>
          </p:cNvPr>
          <p:cNvSpPr/>
          <p:nvPr userDrawn="1"/>
        </p:nvSpPr>
        <p:spPr>
          <a:xfrm>
            <a:off x="433137" y="1567543"/>
            <a:ext cx="2715699" cy="3131288"/>
          </a:xfrm>
          <a:prstGeom prst="rect">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1360324" y="1061492"/>
            <a:ext cx="7249338" cy="252665"/>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1360324" y="444670"/>
            <a:ext cx="7258140" cy="462855"/>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Títol</a:t>
            </a:r>
            <a:endParaRPr lang="es-ES" dirty="0"/>
          </a:p>
        </p:txBody>
      </p:sp>
      <p:pic>
        <p:nvPicPr>
          <p:cNvPr id="6" name="Imagen 5">
            <a:extLst>
              <a:ext uri="{FF2B5EF4-FFF2-40B4-BE49-F238E27FC236}">
                <a16:creationId xmlns:a16="http://schemas.microsoft.com/office/drawing/2014/main" id="{1111AD9F-C395-BB4F-80ED-FFE3B9377C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534338" y="851302"/>
            <a:ext cx="8075324" cy="56223"/>
          </a:xfrm>
          <a:prstGeom prst="rect">
            <a:avLst/>
          </a:prstGeom>
        </p:spPr>
      </p:pic>
      <p:sp>
        <p:nvSpPr>
          <p:cNvPr id="9" name="Marcador de texto 4">
            <a:extLst>
              <a:ext uri="{FF2B5EF4-FFF2-40B4-BE49-F238E27FC236}">
                <a16:creationId xmlns:a16="http://schemas.microsoft.com/office/drawing/2014/main" id="{8B49058E-C54E-5242-9DCB-B8D9CBEA170E}"/>
              </a:ext>
            </a:extLst>
          </p:cNvPr>
          <p:cNvSpPr>
            <a:spLocks noGrp="1"/>
          </p:cNvSpPr>
          <p:nvPr>
            <p:ph type="body" sz="quarter" idx="13" hasCustomPrompt="1"/>
          </p:nvPr>
        </p:nvSpPr>
        <p:spPr>
          <a:xfrm>
            <a:off x="543140" y="444670"/>
            <a:ext cx="708144" cy="462855"/>
          </a:xfrm>
        </p:spPr>
        <p:txBody>
          <a:bodyPr anchor="t">
            <a:noAutofit/>
          </a:bodyPr>
          <a:lstStyle>
            <a:lvl1pPr marL="0" indent="0">
              <a:lnSpc>
                <a:spcPct val="100000"/>
              </a:lnSpc>
              <a:buNone/>
              <a:defRPr sz="200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01</a:t>
            </a:r>
          </a:p>
        </p:txBody>
      </p:sp>
      <p:sp>
        <p:nvSpPr>
          <p:cNvPr id="11" name="Marcador de texto 4">
            <a:extLst>
              <a:ext uri="{FF2B5EF4-FFF2-40B4-BE49-F238E27FC236}">
                <a16:creationId xmlns:a16="http://schemas.microsoft.com/office/drawing/2014/main" id="{B8EC6CD6-2E9C-B945-BC3F-5E5869E03EB3}"/>
              </a:ext>
            </a:extLst>
          </p:cNvPr>
          <p:cNvSpPr>
            <a:spLocks noGrp="1"/>
          </p:cNvSpPr>
          <p:nvPr>
            <p:ph type="body" sz="quarter" idx="14"/>
          </p:nvPr>
        </p:nvSpPr>
        <p:spPr>
          <a:xfrm>
            <a:off x="543140" y="2220686"/>
            <a:ext cx="2495693" cy="2261937"/>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5" name="Rectángulo 4">
            <a:extLst>
              <a:ext uri="{FF2B5EF4-FFF2-40B4-BE49-F238E27FC236}">
                <a16:creationId xmlns:a16="http://schemas.microsoft.com/office/drawing/2014/main" id="{28D9D8A4-EF4F-564A-AC57-9FC366BC1DE3}"/>
              </a:ext>
            </a:extLst>
          </p:cNvPr>
          <p:cNvSpPr/>
          <p:nvPr userDrawn="1"/>
        </p:nvSpPr>
        <p:spPr>
          <a:xfrm>
            <a:off x="802677" y="1673609"/>
            <a:ext cx="1976617" cy="35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Marcador de texto 4">
            <a:extLst>
              <a:ext uri="{FF2B5EF4-FFF2-40B4-BE49-F238E27FC236}">
                <a16:creationId xmlns:a16="http://schemas.microsoft.com/office/drawing/2014/main" id="{D92DF923-3B8D-214D-8450-31C3BE465A85}"/>
              </a:ext>
            </a:extLst>
          </p:cNvPr>
          <p:cNvSpPr>
            <a:spLocks noGrp="1"/>
          </p:cNvSpPr>
          <p:nvPr>
            <p:ph type="body" sz="quarter" idx="17" hasCustomPrompt="1"/>
          </p:nvPr>
        </p:nvSpPr>
        <p:spPr>
          <a:xfrm>
            <a:off x="802677" y="1721509"/>
            <a:ext cx="1976617" cy="252665"/>
          </a:xfrm>
        </p:spPr>
        <p:txBody>
          <a:bodyPr>
            <a:normAutofit/>
          </a:bodyPr>
          <a:lstStyle>
            <a:lvl1pPr marL="0" indent="0" algn="ctr">
              <a:lnSpc>
                <a:spcPct val="100000"/>
              </a:lnSpc>
              <a:buNone/>
              <a:defRPr sz="1050" b="1" i="0">
                <a:solidFill>
                  <a:srgbClr val="FFFFFF"/>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sp>
        <p:nvSpPr>
          <p:cNvPr id="19" name="Rectángulo 18">
            <a:extLst>
              <a:ext uri="{FF2B5EF4-FFF2-40B4-BE49-F238E27FC236}">
                <a16:creationId xmlns:a16="http://schemas.microsoft.com/office/drawing/2014/main" id="{6FB34523-CCEA-0C46-80F3-7031F0BDA108}"/>
              </a:ext>
            </a:extLst>
          </p:cNvPr>
          <p:cNvSpPr/>
          <p:nvPr userDrawn="1"/>
        </p:nvSpPr>
        <p:spPr>
          <a:xfrm>
            <a:off x="3229618" y="1567543"/>
            <a:ext cx="2715699" cy="3131288"/>
          </a:xfrm>
          <a:prstGeom prst="rect">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0" name="Marcador de texto 4">
            <a:extLst>
              <a:ext uri="{FF2B5EF4-FFF2-40B4-BE49-F238E27FC236}">
                <a16:creationId xmlns:a16="http://schemas.microsoft.com/office/drawing/2014/main" id="{3265539C-8ABC-FC45-AEA3-D7B14FE404C6}"/>
              </a:ext>
            </a:extLst>
          </p:cNvPr>
          <p:cNvSpPr>
            <a:spLocks noGrp="1"/>
          </p:cNvSpPr>
          <p:nvPr>
            <p:ph type="body" sz="quarter" idx="18"/>
          </p:nvPr>
        </p:nvSpPr>
        <p:spPr>
          <a:xfrm>
            <a:off x="3339621" y="2220686"/>
            <a:ext cx="2495693" cy="2261937"/>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21" name="Rectángulo 20">
            <a:extLst>
              <a:ext uri="{FF2B5EF4-FFF2-40B4-BE49-F238E27FC236}">
                <a16:creationId xmlns:a16="http://schemas.microsoft.com/office/drawing/2014/main" id="{BEEC64A5-B6F9-0A42-8371-DDC9C5271F57}"/>
              </a:ext>
            </a:extLst>
          </p:cNvPr>
          <p:cNvSpPr/>
          <p:nvPr userDrawn="1"/>
        </p:nvSpPr>
        <p:spPr>
          <a:xfrm>
            <a:off x="3599158" y="1673609"/>
            <a:ext cx="1976617" cy="35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Marcador de texto 4">
            <a:extLst>
              <a:ext uri="{FF2B5EF4-FFF2-40B4-BE49-F238E27FC236}">
                <a16:creationId xmlns:a16="http://schemas.microsoft.com/office/drawing/2014/main" id="{FE6A97EA-16A2-2A48-8DC6-D2144484BC6F}"/>
              </a:ext>
            </a:extLst>
          </p:cNvPr>
          <p:cNvSpPr>
            <a:spLocks noGrp="1"/>
          </p:cNvSpPr>
          <p:nvPr>
            <p:ph type="body" sz="quarter" idx="19" hasCustomPrompt="1"/>
          </p:nvPr>
        </p:nvSpPr>
        <p:spPr>
          <a:xfrm>
            <a:off x="3599158" y="1721509"/>
            <a:ext cx="1976617" cy="252665"/>
          </a:xfrm>
        </p:spPr>
        <p:txBody>
          <a:bodyPr>
            <a:normAutofit/>
          </a:bodyPr>
          <a:lstStyle>
            <a:lvl1pPr marL="0" indent="0" algn="ctr">
              <a:lnSpc>
                <a:spcPct val="100000"/>
              </a:lnSpc>
              <a:buNone/>
              <a:defRPr sz="1050" b="1" i="0">
                <a:solidFill>
                  <a:srgbClr val="FFFFFF"/>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sp>
        <p:nvSpPr>
          <p:cNvPr id="23" name="Rectángulo 22">
            <a:extLst>
              <a:ext uri="{FF2B5EF4-FFF2-40B4-BE49-F238E27FC236}">
                <a16:creationId xmlns:a16="http://schemas.microsoft.com/office/drawing/2014/main" id="{2FDE2379-FB3F-6247-988E-325082A2AF98}"/>
              </a:ext>
            </a:extLst>
          </p:cNvPr>
          <p:cNvSpPr/>
          <p:nvPr userDrawn="1"/>
        </p:nvSpPr>
        <p:spPr>
          <a:xfrm>
            <a:off x="6026099" y="1567543"/>
            <a:ext cx="2715699" cy="3131288"/>
          </a:xfrm>
          <a:prstGeom prst="rect">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Marcador de texto 4">
            <a:extLst>
              <a:ext uri="{FF2B5EF4-FFF2-40B4-BE49-F238E27FC236}">
                <a16:creationId xmlns:a16="http://schemas.microsoft.com/office/drawing/2014/main" id="{893B6A25-F43A-0849-9D1F-F0532C80BB2C}"/>
              </a:ext>
            </a:extLst>
          </p:cNvPr>
          <p:cNvSpPr>
            <a:spLocks noGrp="1"/>
          </p:cNvSpPr>
          <p:nvPr>
            <p:ph type="body" sz="quarter" idx="20"/>
          </p:nvPr>
        </p:nvSpPr>
        <p:spPr>
          <a:xfrm>
            <a:off x="6136102" y="2220686"/>
            <a:ext cx="2495693" cy="2261937"/>
          </a:xfrm>
        </p:spPr>
        <p:txBody>
          <a:bodyPr>
            <a:normAutofit/>
          </a:bodyPr>
          <a:lstStyle>
            <a:lvl1pPr marL="0" indent="0">
              <a:lnSpc>
                <a:spcPct val="100000"/>
              </a:lnSpc>
              <a:buNone/>
              <a:defRPr sz="1050" b="0"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25" name="Rectángulo 24">
            <a:extLst>
              <a:ext uri="{FF2B5EF4-FFF2-40B4-BE49-F238E27FC236}">
                <a16:creationId xmlns:a16="http://schemas.microsoft.com/office/drawing/2014/main" id="{2E1F8B75-C151-CB42-BE8C-F4E218146448}"/>
              </a:ext>
            </a:extLst>
          </p:cNvPr>
          <p:cNvSpPr/>
          <p:nvPr userDrawn="1"/>
        </p:nvSpPr>
        <p:spPr>
          <a:xfrm>
            <a:off x="6395639" y="1673609"/>
            <a:ext cx="1976617" cy="35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6" name="Marcador de texto 4">
            <a:extLst>
              <a:ext uri="{FF2B5EF4-FFF2-40B4-BE49-F238E27FC236}">
                <a16:creationId xmlns:a16="http://schemas.microsoft.com/office/drawing/2014/main" id="{B64A5BBD-40D0-0C45-9D7B-A6423DC52D89}"/>
              </a:ext>
            </a:extLst>
          </p:cNvPr>
          <p:cNvSpPr>
            <a:spLocks noGrp="1"/>
          </p:cNvSpPr>
          <p:nvPr>
            <p:ph type="body" sz="quarter" idx="21" hasCustomPrompt="1"/>
          </p:nvPr>
        </p:nvSpPr>
        <p:spPr>
          <a:xfrm>
            <a:off x="6395639" y="1721509"/>
            <a:ext cx="1976617" cy="252665"/>
          </a:xfrm>
        </p:spPr>
        <p:txBody>
          <a:bodyPr>
            <a:normAutofit/>
          </a:bodyPr>
          <a:lstStyle>
            <a:lvl1pPr marL="0" indent="0" algn="ctr">
              <a:lnSpc>
                <a:spcPct val="100000"/>
              </a:lnSpc>
              <a:buNone/>
              <a:defRPr sz="1050" b="1" i="0">
                <a:solidFill>
                  <a:srgbClr val="FFFFFF"/>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Título</a:t>
            </a:r>
          </a:p>
        </p:txBody>
      </p:sp>
    </p:spTree>
    <p:extLst>
      <p:ext uri="{BB962C8B-B14F-4D97-AF65-F5344CB8AC3E}">
        <p14:creationId xmlns:p14="http://schemas.microsoft.com/office/powerpoint/2010/main" val="3945293776"/>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Gràfics">
    <p:bg>
      <p:bgPr>
        <a:solidFill>
          <a:srgbClr val="CCCCCC"/>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258A660-D0B4-834D-9BB0-D92B047B873C}"/>
              </a:ext>
            </a:extLst>
          </p:cNvPr>
          <p:cNvSpPr/>
          <p:nvPr userDrawn="1"/>
        </p:nvSpPr>
        <p:spPr>
          <a:xfrm>
            <a:off x="0" y="0"/>
            <a:ext cx="393260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483521" y="1295248"/>
            <a:ext cx="2885321"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483523" y="444670"/>
            <a:ext cx="2885320" cy="593100"/>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
        <p:nvSpPr>
          <p:cNvPr id="7" name="Marcador de texto 4">
            <a:extLst>
              <a:ext uri="{FF2B5EF4-FFF2-40B4-BE49-F238E27FC236}">
                <a16:creationId xmlns:a16="http://schemas.microsoft.com/office/drawing/2014/main" id="{063118F6-9815-B548-BDB5-5792620EE50A}"/>
              </a:ext>
            </a:extLst>
          </p:cNvPr>
          <p:cNvSpPr>
            <a:spLocks noGrp="1"/>
          </p:cNvSpPr>
          <p:nvPr>
            <p:ph type="body" sz="quarter" idx="13" hasCustomPrompt="1"/>
          </p:nvPr>
        </p:nvSpPr>
        <p:spPr>
          <a:xfrm>
            <a:off x="4572000" y="444670"/>
            <a:ext cx="3219957" cy="593100"/>
          </a:xfrm>
        </p:spPr>
        <p:txBody>
          <a:bodyPr anchor="t">
            <a:noAutofit/>
          </a:bodyPr>
          <a:lstStyle>
            <a:lvl1pPr marL="0" indent="0">
              <a:lnSpc>
                <a:spcPct val="100000"/>
              </a:lnSpc>
              <a:buNone/>
              <a:defRPr sz="2000" b="1" i="0">
                <a:solidFill>
                  <a:schemeClr val="bg1"/>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Tree>
    <p:extLst>
      <p:ext uri="{BB962C8B-B14F-4D97-AF65-F5344CB8AC3E}">
        <p14:creationId xmlns:p14="http://schemas.microsoft.com/office/powerpoint/2010/main" val="154671167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Gràfics">
    <p:bg>
      <p:bgPr>
        <a:solidFill>
          <a:srgbClr val="CCCCCC"/>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4145AD8-4A2B-0A4F-BBC4-99A09E22AB44}"/>
              </a:ext>
            </a:extLst>
          </p:cNvPr>
          <p:cNvSpPr/>
          <p:nvPr userDrawn="1"/>
        </p:nvSpPr>
        <p:spPr>
          <a:xfrm>
            <a:off x="3932608" y="0"/>
            <a:ext cx="521139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Rectángulo 7">
            <a:extLst>
              <a:ext uri="{FF2B5EF4-FFF2-40B4-BE49-F238E27FC236}">
                <a16:creationId xmlns:a16="http://schemas.microsoft.com/office/drawing/2014/main" id="{B258A660-D0B4-834D-9BB0-D92B047B873C}"/>
              </a:ext>
            </a:extLst>
          </p:cNvPr>
          <p:cNvSpPr/>
          <p:nvPr userDrawn="1"/>
        </p:nvSpPr>
        <p:spPr>
          <a:xfrm>
            <a:off x="0" y="0"/>
            <a:ext cx="393260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483521" y="1295248"/>
            <a:ext cx="2885321"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483523" y="444670"/>
            <a:ext cx="2885320" cy="593100"/>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
        <p:nvSpPr>
          <p:cNvPr id="7" name="Marcador de texto 4">
            <a:extLst>
              <a:ext uri="{FF2B5EF4-FFF2-40B4-BE49-F238E27FC236}">
                <a16:creationId xmlns:a16="http://schemas.microsoft.com/office/drawing/2014/main" id="{063118F6-9815-B548-BDB5-5792620EE50A}"/>
              </a:ext>
            </a:extLst>
          </p:cNvPr>
          <p:cNvSpPr>
            <a:spLocks noGrp="1"/>
          </p:cNvSpPr>
          <p:nvPr>
            <p:ph type="body" sz="quarter" idx="13" hasCustomPrompt="1"/>
          </p:nvPr>
        </p:nvSpPr>
        <p:spPr>
          <a:xfrm>
            <a:off x="4572000" y="444670"/>
            <a:ext cx="3219957" cy="593100"/>
          </a:xfrm>
        </p:spPr>
        <p:txBody>
          <a:bodyPr anchor="t">
            <a:noAutofit/>
          </a:bodyPr>
          <a:lstStyle>
            <a:lvl1pPr marL="0" indent="0">
              <a:lnSpc>
                <a:spcPct val="100000"/>
              </a:lnSpc>
              <a:buNone/>
              <a:defRPr sz="2000" b="1" i="0">
                <a:solidFill>
                  <a:srgbClr val="FFFFFF"/>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Tree>
    <p:extLst>
      <p:ext uri="{BB962C8B-B14F-4D97-AF65-F5344CB8AC3E}">
        <p14:creationId xmlns:p14="http://schemas.microsoft.com/office/powerpoint/2010/main" val="10384421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Gràfics">
    <p:bg>
      <p:bgPr>
        <a:solidFill>
          <a:srgbClr val="CCCCCC"/>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258A660-D0B4-834D-9BB0-D92B047B873C}"/>
              </a:ext>
            </a:extLst>
          </p:cNvPr>
          <p:cNvSpPr/>
          <p:nvPr userDrawn="1"/>
        </p:nvSpPr>
        <p:spPr>
          <a:xfrm>
            <a:off x="0" y="0"/>
            <a:ext cx="393260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9" name="Marcador de posición de imagen 6" descr="Imagen que contiene dibujo&#10;&#10;Descripción generada automáticamente">
            <a:extLst>
              <a:ext uri="{FF2B5EF4-FFF2-40B4-BE49-F238E27FC236}">
                <a16:creationId xmlns:a16="http://schemas.microsoft.com/office/drawing/2014/main" id="{EFCA116A-4F88-854E-A7F0-401BFB133F3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3925732" y="0"/>
            <a:ext cx="5218268" cy="5143500"/>
          </a:xfrm>
          <a:prstGeom prst="rect">
            <a:avLst/>
          </a:prstGeom>
        </p:spPr>
      </p:pic>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483521" y="1295248"/>
            <a:ext cx="2885321"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483523" y="444670"/>
            <a:ext cx="2885320" cy="593100"/>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
        <p:nvSpPr>
          <p:cNvPr id="7" name="Marcador de texto 4">
            <a:extLst>
              <a:ext uri="{FF2B5EF4-FFF2-40B4-BE49-F238E27FC236}">
                <a16:creationId xmlns:a16="http://schemas.microsoft.com/office/drawing/2014/main" id="{063118F6-9815-B548-BDB5-5792620EE50A}"/>
              </a:ext>
            </a:extLst>
          </p:cNvPr>
          <p:cNvSpPr>
            <a:spLocks noGrp="1"/>
          </p:cNvSpPr>
          <p:nvPr>
            <p:ph type="body" sz="quarter" idx="13" hasCustomPrompt="1"/>
          </p:nvPr>
        </p:nvSpPr>
        <p:spPr>
          <a:xfrm>
            <a:off x="4572000" y="444670"/>
            <a:ext cx="3219957" cy="593100"/>
          </a:xfrm>
        </p:spPr>
        <p:txBody>
          <a:bodyPr anchor="t">
            <a:noAutofit/>
          </a:bodyPr>
          <a:lstStyle>
            <a:lvl1pPr marL="0" indent="0">
              <a:lnSpc>
                <a:spcPct val="100000"/>
              </a:lnSpc>
              <a:buNone/>
              <a:defRPr sz="2000" b="1" i="0">
                <a:solidFill>
                  <a:schemeClr val="bg1">
                    <a:lumMod val="10000"/>
                    <a:lumOff val="90000"/>
                  </a:schemeClr>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Tree>
    <p:extLst>
      <p:ext uri="{BB962C8B-B14F-4D97-AF65-F5344CB8AC3E}">
        <p14:creationId xmlns:p14="http://schemas.microsoft.com/office/powerpoint/2010/main" val="250580060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Gràfics">
    <p:bg>
      <p:bgPr>
        <a:solidFill>
          <a:srgbClr val="CCCCCC"/>
        </a:solidFill>
        <a:effectLst/>
      </p:bgPr>
    </p:bg>
    <p:spTree>
      <p:nvGrpSpPr>
        <p:cNvPr id="1" name=""/>
        <p:cNvGrpSpPr/>
        <p:nvPr/>
      </p:nvGrpSpPr>
      <p:grpSpPr>
        <a:xfrm>
          <a:off x="0" y="0"/>
          <a:ext cx="0" cy="0"/>
          <a:chOff x="0" y="0"/>
          <a:chExt cx="0" cy="0"/>
        </a:xfrm>
      </p:grpSpPr>
      <p:pic>
        <p:nvPicPr>
          <p:cNvPr id="10" name="Marcador de posición de imagen 6" descr="Imagen que contiene dibujo&#10;&#10;Descripción generada automáticamente">
            <a:extLst>
              <a:ext uri="{FF2B5EF4-FFF2-40B4-BE49-F238E27FC236}">
                <a16:creationId xmlns:a16="http://schemas.microsoft.com/office/drawing/2014/main" id="{24B655C4-CAC7-F248-9997-81C4DFB8B3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3925730" y="0"/>
            <a:ext cx="5218269" cy="5143500"/>
          </a:xfrm>
          <a:prstGeom prst="rect">
            <a:avLst/>
          </a:prstGeom>
        </p:spPr>
      </p:pic>
      <p:sp>
        <p:nvSpPr>
          <p:cNvPr id="8" name="Rectángulo 7">
            <a:extLst>
              <a:ext uri="{FF2B5EF4-FFF2-40B4-BE49-F238E27FC236}">
                <a16:creationId xmlns:a16="http://schemas.microsoft.com/office/drawing/2014/main" id="{B258A660-D0B4-834D-9BB0-D92B047B873C}"/>
              </a:ext>
            </a:extLst>
          </p:cNvPr>
          <p:cNvSpPr/>
          <p:nvPr userDrawn="1"/>
        </p:nvSpPr>
        <p:spPr>
          <a:xfrm>
            <a:off x="0" y="0"/>
            <a:ext cx="393260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483521" y="1295248"/>
            <a:ext cx="2885321"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483523" y="444670"/>
            <a:ext cx="2885320" cy="593100"/>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
        <p:nvSpPr>
          <p:cNvPr id="7" name="Marcador de texto 4">
            <a:extLst>
              <a:ext uri="{FF2B5EF4-FFF2-40B4-BE49-F238E27FC236}">
                <a16:creationId xmlns:a16="http://schemas.microsoft.com/office/drawing/2014/main" id="{063118F6-9815-B548-BDB5-5792620EE50A}"/>
              </a:ext>
            </a:extLst>
          </p:cNvPr>
          <p:cNvSpPr>
            <a:spLocks noGrp="1"/>
          </p:cNvSpPr>
          <p:nvPr>
            <p:ph type="body" sz="quarter" idx="13" hasCustomPrompt="1"/>
          </p:nvPr>
        </p:nvSpPr>
        <p:spPr>
          <a:xfrm>
            <a:off x="4572000" y="444670"/>
            <a:ext cx="3219957" cy="593100"/>
          </a:xfrm>
        </p:spPr>
        <p:txBody>
          <a:bodyPr anchor="t">
            <a:noAutofit/>
          </a:bodyPr>
          <a:lstStyle>
            <a:lvl1pPr marL="0" indent="0">
              <a:lnSpc>
                <a:spcPct val="100000"/>
              </a:lnSpc>
              <a:buNone/>
              <a:defRPr sz="2000" b="1" i="0">
                <a:solidFill>
                  <a:schemeClr val="bg1">
                    <a:lumMod val="10000"/>
                    <a:lumOff val="90000"/>
                  </a:schemeClr>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Tree>
    <p:extLst>
      <p:ext uri="{BB962C8B-B14F-4D97-AF65-F5344CB8AC3E}">
        <p14:creationId xmlns:p14="http://schemas.microsoft.com/office/powerpoint/2010/main" val="338435977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Gràfics">
    <p:bg>
      <p:bgPr>
        <a:solidFill>
          <a:srgbClr val="CCCCCC"/>
        </a:solidFill>
        <a:effectLst/>
      </p:bgPr>
    </p:bg>
    <p:spTree>
      <p:nvGrpSpPr>
        <p:cNvPr id="1" name=""/>
        <p:cNvGrpSpPr/>
        <p:nvPr/>
      </p:nvGrpSpPr>
      <p:grpSpPr>
        <a:xfrm>
          <a:off x="0" y="0"/>
          <a:ext cx="0" cy="0"/>
          <a:chOff x="0" y="0"/>
          <a:chExt cx="0" cy="0"/>
        </a:xfrm>
      </p:grpSpPr>
      <p:pic>
        <p:nvPicPr>
          <p:cNvPr id="10" name="Marcador de posición de imagen 6" descr="Imagen que contiene dibujo&#10;&#10;Descripción generada automáticamente">
            <a:extLst>
              <a:ext uri="{FF2B5EF4-FFF2-40B4-BE49-F238E27FC236}">
                <a16:creationId xmlns:a16="http://schemas.microsoft.com/office/drawing/2014/main" id="{24B655C4-CAC7-F248-9997-81C4DFB8B3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3925730" y="0"/>
            <a:ext cx="5218269" cy="5143500"/>
          </a:xfrm>
          <a:prstGeom prst="rect">
            <a:avLst/>
          </a:prstGeom>
        </p:spPr>
      </p:pic>
      <p:sp>
        <p:nvSpPr>
          <p:cNvPr id="8" name="Rectángulo 7">
            <a:extLst>
              <a:ext uri="{FF2B5EF4-FFF2-40B4-BE49-F238E27FC236}">
                <a16:creationId xmlns:a16="http://schemas.microsoft.com/office/drawing/2014/main" id="{B258A660-D0B4-834D-9BB0-D92B047B873C}"/>
              </a:ext>
            </a:extLst>
          </p:cNvPr>
          <p:cNvSpPr/>
          <p:nvPr userDrawn="1"/>
        </p:nvSpPr>
        <p:spPr>
          <a:xfrm>
            <a:off x="0" y="0"/>
            <a:ext cx="393260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483521" y="1295248"/>
            <a:ext cx="2885321"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483523" y="444670"/>
            <a:ext cx="2885320" cy="593100"/>
          </a:xfrm>
        </p:spPr>
        <p:txBody>
          <a:bodyPr anchor="t">
            <a:noAutofit/>
          </a:bodyPr>
          <a:lstStyle>
            <a:lvl1pPr marL="0" indent="0">
              <a:lnSpc>
                <a:spcPct val="100000"/>
              </a:lnSpc>
              <a:buNone/>
              <a:defRPr sz="2000" b="1" i="0">
                <a:solidFill>
                  <a:schemeClr val="bg2"/>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
        <p:nvSpPr>
          <p:cNvPr id="7" name="Marcador de texto 4">
            <a:extLst>
              <a:ext uri="{FF2B5EF4-FFF2-40B4-BE49-F238E27FC236}">
                <a16:creationId xmlns:a16="http://schemas.microsoft.com/office/drawing/2014/main" id="{063118F6-9815-B548-BDB5-5792620EE50A}"/>
              </a:ext>
            </a:extLst>
          </p:cNvPr>
          <p:cNvSpPr>
            <a:spLocks noGrp="1"/>
          </p:cNvSpPr>
          <p:nvPr>
            <p:ph type="body" sz="quarter" idx="13" hasCustomPrompt="1"/>
          </p:nvPr>
        </p:nvSpPr>
        <p:spPr>
          <a:xfrm>
            <a:off x="4572000" y="444670"/>
            <a:ext cx="3219957" cy="593100"/>
          </a:xfrm>
        </p:spPr>
        <p:txBody>
          <a:bodyPr anchor="t">
            <a:noAutofit/>
          </a:bodyPr>
          <a:lstStyle>
            <a:lvl1pPr marL="0" indent="0">
              <a:lnSpc>
                <a:spcPct val="100000"/>
              </a:lnSpc>
              <a:buNone/>
              <a:defRPr sz="2000" b="1" i="0">
                <a:solidFill>
                  <a:schemeClr val="bg1">
                    <a:lumMod val="10000"/>
                    <a:lumOff val="90000"/>
                  </a:schemeClr>
                </a:solidFill>
                <a:latin typeface="BC Falster Grotesk LM"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spTree>
    <p:extLst>
      <p:ext uri="{BB962C8B-B14F-4D97-AF65-F5344CB8AC3E}">
        <p14:creationId xmlns:p14="http://schemas.microsoft.com/office/powerpoint/2010/main" val="31751380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dex">
    <p:bg>
      <p:bgPr>
        <a:solidFill>
          <a:schemeClr val="bg1"/>
        </a:solidFill>
        <a:effectLst/>
      </p:bgPr>
    </p:bg>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E7554AB7-80B4-974F-82A2-388BC21B07B2}"/>
              </a:ext>
            </a:extLst>
          </p:cNvPr>
          <p:cNvSpPr>
            <a:spLocks noGrp="1"/>
          </p:cNvSpPr>
          <p:nvPr>
            <p:ph type="ctrTitle" hasCustomPrompt="1"/>
          </p:nvPr>
        </p:nvSpPr>
        <p:spPr>
          <a:xfrm>
            <a:off x="410253" y="394575"/>
            <a:ext cx="6966731" cy="834150"/>
          </a:xfrm>
        </p:spPr>
        <p:txBody>
          <a:bodyPr anchor="t">
            <a:noAutofit/>
          </a:bodyPr>
          <a:lstStyle>
            <a:lvl1pPr algn="l">
              <a:defRPr sz="6750" b="0" i="0">
                <a:solidFill>
                  <a:schemeClr val="tx1"/>
                </a:solidFill>
                <a:latin typeface="BC Falster Grotesk RB" pitchFamily="50" charset="0"/>
              </a:defRPr>
            </a:lvl1pPr>
          </a:lstStyle>
          <a:p>
            <a:r>
              <a:rPr lang="es-ES" dirty="0"/>
              <a:t>Índex</a:t>
            </a:r>
          </a:p>
        </p:txBody>
      </p:sp>
      <p:sp>
        <p:nvSpPr>
          <p:cNvPr id="3" name="Marcador de texto 11">
            <a:extLst>
              <a:ext uri="{FF2B5EF4-FFF2-40B4-BE49-F238E27FC236}">
                <a16:creationId xmlns:a16="http://schemas.microsoft.com/office/drawing/2014/main" id="{AB016232-BA77-B149-B2C1-C2F886AA069B}"/>
              </a:ext>
            </a:extLst>
          </p:cNvPr>
          <p:cNvSpPr>
            <a:spLocks noGrp="1"/>
          </p:cNvSpPr>
          <p:nvPr>
            <p:ph type="body" sz="quarter" idx="13" hasCustomPrompt="1"/>
          </p:nvPr>
        </p:nvSpPr>
        <p:spPr>
          <a:xfrm>
            <a:off x="410253" y="1795183"/>
            <a:ext cx="6966731" cy="2953742"/>
          </a:xfrm>
        </p:spPr>
        <p:txBody>
          <a:bodyPr anchor="b">
            <a:normAutofit/>
          </a:bodyPr>
          <a:lstStyle>
            <a:lvl1pPr marL="0" indent="0">
              <a:lnSpc>
                <a:spcPts val="1200"/>
              </a:lnSpc>
              <a:buNone/>
              <a:defRPr sz="1500" b="0" i="0">
                <a:solidFill>
                  <a:schemeClr val="tx1"/>
                </a:solidFill>
                <a:latin typeface="Montserrat Ligh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01 </a:t>
            </a:r>
            <a:r>
              <a:rPr lang="es-ES" dirty="0" err="1"/>
              <a:t>Nom</a:t>
            </a:r>
            <a:r>
              <a:rPr lang="es-ES" dirty="0"/>
              <a:t> del </a:t>
            </a:r>
            <a:r>
              <a:rPr lang="es-ES" dirty="0" err="1"/>
              <a:t>Capitol</a:t>
            </a:r>
            <a:endParaRPr lang="es-ES" dirty="0"/>
          </a:p>
          <a:p>
            <a:pPr lvl="0"/>
            <a:endParaRPr lang="es-ES" dirty="0"/>
          </a:p>
          <a:p>
            <a:pPr lvl="0"/>
            <a:r>
              <a:rPr lang="es-ES" dirty="0"/>
              <a:t>02 </a:t>
            </a:r>
            <a:r>
              <a:rPr lang="es-ES" dirty="0" err="1"/>
              <a:t>Nom</a:t>
            </a:r>
            <a:r>
              <a:rPr lang="es-ES" dirty="0"/>
              <a:t> del </a:t>
            </a:r>
            <a:r>
              <a:rPr lang="es-ES" dirty="0" err="1"/>
              <a:t>Capitol</a:t>
            </a:r>
            <a:endParaRPr lang="es-ES" dirty="0"/>
          </a:p>
          <a:p>
            <a:pPr lvl="0"/>
            <a:endParaRPr lang="es-ES" dirty="0"/>
          </a:p>
          <a:p>
            <a:pPr lvl="0"/>
            <a:r>
              <a:rPr lang="es-ES" dirty="0"/>
              <a:t>03 </a:t>
            </a:r>
            <a:r>
              <a:rPr lang="es-ES" dirty="0" err="1"/>
              <a:t>Nom</a:t>
            </a:r>
            <a:r>
              <a:rPr lang="es-ES" dirty="0"/>
              <a:t> del </a:t>
            </a:r>
            <a:r>
              <a:rPr lang="es-ES" dirty="0" err="1"/>
              <a:t>Capitol</a:t>
            </a:r>
            <a:endParaRPr lang="es-ES" dirty="0"/>
          </a:p>
          <a:p>
            <a:pPr lvl="0"/>
            <a:endParaRPr lang="es-ES" dirty="0"/>
          </a:p>
          <a:p>
            <a:pPr lvl="0"/>
            <a:r>
              <a:rPr lang="es-ES" dirty="0"/>
              <a:t>04 </a:t>
            </a:r>
            <a:r>
              <a:rPr lang="es-ES" dirty="0" err="1"/>
              <a:t>Nom</a:t>
            </a:r>
            <a:r>
              <a:rPr lang="es-ES" dirty="0"/>
              <a:t> del </a:t>
            </a:r>
            <a:r>
              <a:rPr lang="es-ES" dirty="0" err="1"/>
              <a:t>Capitol</a:t>
            </a:r>
            <a:endParaRPr lang="es-ES" dirty="0"/>
          </a:p>
        </p:txBody>
      </p:sp>
    </p:spTree>
    <p:extLst>
      <p:ext uri="{BB962C8B-B14F-4D97-AF65-F5344CB8AC3E}">
        <p14:creationId xmlns:p14="http://schemas.microsoft.com/office/powerpoint/2010/main" val="3962870122"/>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Llistat">
    <p:bg>
      <p:bgPr>
        <a:solidFill>
          <a:srgbClr val="CCCCCC"/>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FB81EE9-A433-9841-A746-72A1332ABF3F}"/>
              </a:ext>
            </a:extLst>
          </p:cNvPr>
          <p:cNvSpPr/>
          <p:nvPr userDrawn="1"/>
        </p:nvSpPr>
        <p:spPr>
          <a:xfrm rot="21326906">
            <a:off x="3572510" y="494551"/>
            <a:ext cx="5241296" cy="415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19F70268-993C-9A43-808A-CF49252DDC9D}"/>
              </a:ext>
            </a:extLst>
          </p:cNvPr>
          <p:cNvSpPr/>
          <p:nvPr userDrawn="1"/>
        </p:nvSpPr>
        <p:spPr>
          <a:xfrm>
            <a:off x="0" y="0"/>
            <a:ext cx="3195587" cy="51431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texto 4">
            <a:extLst>
              <a:ext uri="{FF2B5EF4-FFF2-40B4-BE49-F238E27FC236}">
                <a16:creationId xmlns:a16="http://schemas.microsoft.com/office/drawing/2014/main" id="{2FA5F2A9-EED7-AD45-A6B6-D746A2320097}"/>
              </a:ext>
            </a:extLst>
          </p:cNvPr>
          <p:cNvSpPr>
            <a:spLocks noGrp="1"/>
          </p:cNvSpPr>
          <p:nvPr>
            <p:ph type="body" sz="quarter" idx="10" hasCustomPrompt="1"/>
          </p:nvPr>
        </p:nvSpPr>
        <p:spPr>
          <a:xfrm>
            <a:off x="500227" y="1890849"/>
            <a:ext cx="2072557" cy="2425166"/>
          </a:xfrm>
        </p:spPr>
        <p:txBody>
          <a:bodyPr>
            <a:normAutofit/>
          </a:bodyPr>
          <a:lstStyle>
            <a:lvl1pPr marL="171450" indent="-171450">
              <a:lnSpc>
                <a:spcPct val="100000"/>
              </a:lnSpc>
              <a:buFont typeface="Arial" panose="020B0604020202020204" pitchFamily="34" charset="0"/>
              <a:buChar char="•"/>
              <a:defRPr sz="1500">
                <a:solidFill>
                  <a:schemeClr val="bg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Lorem</a:t>
            </a:r>
            <a:r>
              <a:rPr lang="es-ES" dirty="0"/>
              <a:t> </a:t>
            </a:r>
            <a:r>
              <a:rPr lang="es-ES" dirty="0" err="1"/>
              <a:t>ipsum</a:t>
            </a:r>
            <a:endParaRPr lang="es-ES" dirty="0"/>
          </a:p>
          <a:p>
            <a:pPr lvl="0"/>
            <a:r>
              <a:rPr lang="es-ES" dirty="0" err="1"/>
              <a:t>Lorem</a:t>
            </a:r>
            <a:r>
              <a:rPr lang="es-ES" dirty="0"/>
              <a:t> </a:t>
            </a:r>
            <a:r>
              <a:rPr lang="es-ES" dirty="0" err="1"/>
              <a:t>ipsum</a:t>
            </a:r>
            <a:endParaRPr lang="es-ES" dirty="0"/>
          </a:p>
          <a:p>
            <a:pPr lvl="0"/>
            <a:r>
              <a:rPr lang="es-ES" dirty="0" err="1"/>
              <a:t>Lorem</a:t>
            </a:r>
            <a:r>
              <a:rPr lang="es-ES" dirty="0"/>
              <a:t> </a:t>
            </a:r>
            <a:r>
              <a:rPr lang="es-ES" dirty="0" err="1"/>
              <a:t>ipsum</a:t>
            </a:r>
            <a:endParaRPr lang="es-ES" dirty="0"/>
          </a:p>
        </p:txBody>
      </p:sp>
      <p:sp>
        <p:nvSpPr>
          <p:cNvPr id="12" name="Marcador de texto 4">
            <a:extLst>
              <a:ext uri="{FF2B5EF4-FFF2-40B4-BE49-F238E27FC236}">
                <a16:creationId xmlns:a16="http://schemas.microsoft.com/office/drawing/2014/main" id="{9EA667BA-81C3-9D4D-B814-BDBF82A57992}"/>
              </a:ext>
            </a:extLst>
          </p:cNvPr>
          <p:cNvSpPr>
            <a:spLocks noGrp="1"/>
          </p:cNvSpPr>
          <p:nvPr>
            <p:ph type="body" sz="quarter" idx="13" hasCustomPrompt="1"/>
          </p:nvPr>
        </p:nvSpPr>
        <p:spPr>
          <a:xfrm>
            <a:off x="500227" y="827486"/>
            <a:ext cx="2072557" cy="593100"/>
          </a:xfrm>
        </p:spPr>
        <p:txBody>
          <a:bodyPr anchor="t">
            <a:noAutofit/>
          </a:bodyPr>
          <a:lstStyle>
            <a:lvl1pPr marL="0" indent="0">
              <a:lnSpc>
                <a:spcPct val="100000"/>
              </a:lnSpc>
              <a:buNone/>
              <a:defRPr sz="3375">
                <a:solidFill>
                  <a:schemeClr val="bg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Títol</a:t>
            </a:r>
            <a:endParaRPr lang="es-ES" dirty="0"/>
          </a:p>
        </p:txBody>
      </p:sp>
      <p:pic>
        <p:nvPicPr>
          <p:cNvPr id="13" name="Imagen 12">
            <a:extLst>
              <a:ext uri="{FF2B5EF4-FFF2-40B4-BE49-F238E27FC236}">
                <a16:creationId xmlns:a16="http://schemas.microsoft.com/office/drawing/2014/main" id="{ED8BFDEC-4EF4-2C4E-8ADD-6CDBC26A2982}"/>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500234" y="1525071"/>
            <a:ext cx="2092636" cy="81000"/>
          </a:xfrm>
          <a:prstGeom prst="rect">
            <a:avLst/>
          </a:prstGeom>
        </p:spPr>
      </p:pic>
      <p:sp>
        <p:nvSpPr>
          <p:cNvPr id="14" name="Marcador de texto 4">
            <a:extLst>
              <a:ext uri="{FF2B5EF4-FFF2-40B4-BE49-F238E27FC236}">
                <a16:creationId xmlns:a16="http://schemas.microsoft.com/office/drawing/2014/main" id="{850F0D93-29A1-3D49-8925-893654F536F7}"/>
              </a:ext>
            </a:extLst>
          </p:cNvPr>
          <p:cNvSpPr>
            <a:spLocks noGrp="1"/>
          </p:cNvSpPr>
          <p:nvPr>
            <p:ph type="body" sz="quarter" idx="14" hasCustomPrompt="1"/>
          </p:nvPr>
        </p:nvSpPr>
        <p:spPr>
          <a:xfrm>
            <a:off x="4047024" y="827486"/>
            <a:ext cx="4369269" cy="3488529"/>
          </a:xfrm>
        </p:spPr>
        <p:txBody>
          <a:bodyPr>
            <a:normAutofit/>
          </a:bodyPr>
          <a:lstStyle>
            <a:lvl1pPr marL="0" indent="0">
              <a:lnSpc>
                <a:spcPct val="100000"/>
              </a:lnSpc>
              <a:buFont typeface="Arial" panose="020B0604020202020204" pitchFamily="34" charset="0"/>
              <a:buNone/>
              <a:defRPr sz="1125">
                <a:solidFill>
                  <a:schemeClr val="tx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Apartat</a:t>
            </a:r>
            <a:r>
              <a:rPr lang="es-ES" dirty="0"/>
              <a:t> 01</a:t>
            </a:r>
          </a:p>
          <a:p>
            <a:pPr lvl="0"/>
            <a:r>
              <a:rPr lang="es-ES" dirty="0" err="1"/>
              <a:t>Contingut</a:t>
            </a:r>
            <a:endParaRPr lang="es-ES" dirty="0"/>
          </a:p>
          <a:p>
            <a:pPr lvl="0"/>
            <a:endParaRPr lang="es-ES" dirty="0"/>
          </a:p>
          <a:p>
            <a:pPr lvl="0"/>
            <a:r>
              <a:rPr lang="es-ES" dirty="0" err="1"/>
              <a:t>Apartat</a:t>
            </a:r>
            <a:r>
              <a:rPr lang="es-ES" dirty="0"/>
              <a:t> 02</a:t>
            </a:r>
          </a:p>
          <a:p>
            <a:pPr lvl="0"/>
            <a:r>
              <a:rPr lang="es-ES" dirty="0" err="1"/>
              <a:t>Contingut</a:t>
            </a:r>
            <a:endParaRPr lang="es-ES" dirty="0"/>
          </a:p>
          <a:p>
            <a:pPr lvl="0"/>
            <a:endParaRPr lang="es-ES" dirty="0"/>
          </a:p>
          <a:p>
            <a:pPr lvl="0"/>
            <a:r>
              <a:rPr lang="es-ES" dirty="0" err="1"/>
              <a:t>Apartat</a:t>
            </a:r>
            <a:r>
              <a:rPr lang="es-ES" dirty="0"/>
              <a:t> 03</a:t>
            </a:r>
          </a:p>
          <a:p>
            <a:pPr lvl="0"/>
            <a:r>
              <a:rPr lang="es-ES" dirty="0" err="1"/>
              <a:t>Contingut</a:t>
            </a:r>
            <a:endParaRPr lang="es-ES" dirty="0"/>
          </a:p>
        </p:txBody>
      </p:sp>
    </p:spTree>
    <p:extLst>
      <p:ext uri="{BB962C8B-B14F-4D97-AF65-F5344CB8AC3E}">
        <p14:creationId xmlns:p14="http://schemas.microsoft.com/office/powerpoint/2010/main" val="59135727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des">
    <p:bg>
      <p:bgRef idx="1001">
        <a:schemeClr val="bg2"/>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9520B41-0900-3547-95A4-B39CB946AF95}"/>
              </a:ext>
            </a:extLst>
          </p:cNvPr>
          <p:cNvSpPr/>
          <p:nvPr userDrawn="1"/>
        </p:nvSpPr>
        <p:spPr>
          <a:xfrm rot="-60000">
            <a:off x="424618" y="419977"/>
            <a:ext cx="8294764" cy="4303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D42CAD7A-9134-4C4D-B853-C8BDC2D0B62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rot="21015951">
            <a:off x="1676510" y="1518439"/>
            <a:ext cx="2236840" cy="2106621"/>
          </a:xfrm>
          <a:prstGeom prst="rect">
            <a:avLst/>
          </a:prstGeom>
        </p:spPr>
      </p:pic>
      <p:sp>
        <p:nvSpPr>
          <p:cNvPr id="6" name="Marcador de texto 4">
            <a:extLst>
              <a:ext uri="{FF2B5EF4-FFF2-40B4-BE49-F238E27FC236}">
                <a16:creationId xmlns:a16="http://schemas.microsoft.com/office/drawing/2014/main" id="{2AF2B2C8-837D-404F-A1C6-1FE87B8D300F}"/>
              </a:ext>
            </a:extLst>
          </p:cNvPr>
          <p:cNvSpPr>
            <a:spLocks noGrp="1"/>
          </p:cNvSpPr>
          <p:nvPr>
            <p:ph type="body" sz="quarter" idx="12" hasCustomPrompt="1"/>
          </p:nvPr>
        </p:nvSpPr>
        <p:spPr>
          <a:xfrm>
            <a:off x="2114688" y="1914525"/>
            <a:ext cx="1370791" cy="1314450"/>
          </a:xfrm>
        </p:spPr>
        <p:txBody>
          <a:bodyPr anchor="ctr">
            <a:noAutofit/>
          </a:bodyPr>
          <a:lstStyle>
            <a:lvl1pPr marL="0" indent="0" algn="ctr">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XX%</a:t>
            </a:r>
          </a:p>
        </p:txBody>
      </p:sp>
      <p:sp>
        <p:nvSpPr>
          <p:cNvPr id="7" name="Marcador de texto 4">
            <a:extLst>
              <a:ext uri="{FF2B5EF4-FFF2-40B4-BE49-F238E27FC236}">
                <a16:creationId xmlns:a16="http://schemas.microsoft.com/office/drawing/2014/main" id="{9392FD5E-33AE-3849-826F-1E8A1B5A13FE}"/>
              </a:ext>
            </a:extLst>
          </p:cNvPr>
          <p:cNvSpPr>
            <a:spLocks noGrp="1"/>
          </p:cNvSpPr>
          <p:nvPr>
            <p:ph type="body" sz="quarter" idx="10"/>
          </p:nvPr>
        </p:nvSpPr>
        <p:spPr>
          <a:xfrm>
            <a:off x="4962250" y="1607046"/>
            <a:ext cx="2829707" cy="1929407"/>
          </a:xfrm>
        </p:spPr>
        <p:txBody>
          <a:bodyPr anchor="ctr">
            <a:normAutofit/>
          </a:bodyPr>
          <a:lstStyle>
            <a:lvl1pPr marL="0" indent="0">
              <a:lnSpc>
                <a:spcPct val="100000"/>
              </a:lnSpc>
              <a:buNone/>
              <a:defRPr sz="1500" b="0" i="0">
                <a:solidFill>
                  <a:schemeClr val="bg2"/>
                </a:solidFill>
                <a:latin typeface="BC Falster Grotesk LM" panose="02000503040000090004"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Tree>
    <p:extLst>
      <p:ext uri="{BB962C8B-B14F-4D97-AF65-F5344CB8AC3E}">
        <p14:creationId xmlns:p14="http://schemas.microsoft.com/office/powerpoint/2010/main" val="41656126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tge i contingut">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a:off x="424618" y="419977"/>
            <a:ext cx="3685369"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932097" y="1890849"/>
            <a:ext cx="2677377"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932097" y="827486"/>
            <a:ext cx="267737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pic>
        <p:nvPicPr>
          <p:cNvPr id="5" name="Imagen 4">
            <a:extLst>
              <a:ext uri="{FF2B5EF4-FFF2-40B4-BE49-F238E27FC236}">
                <a16:creationId xmlns:a16="http://schemas.microsoft.com/office/drawing/2014/main" id="{2CE29A4E-688F-AE45-942D-0C843E38A002}"/>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2700000" cy="81000"/>
          </a:xfrm>
          <a:prstGeom prst="rect">
            <a:avLst/>
          </a:prstGeom>
        </p:spPr>
      </p:pic>
      <p:sp>
        <p:nvSpPr>
          <p:cNvPr id="7" name="Rectángulo 6">
            <a:extLst>
              <a:ext uri="{FF2B5EF4-FFF2-40B4-BE49-F238E27FC236}">
                <a16:creationId xmlns:a16="http://schemas.microsoft.com/office/drawing/2014/main" id="{FEBFD670-7980-884A-BB94-AB5150273607}"/>
              </a:ext>
            </a:extLst>
          </p:cNvPr>
          <p:cNvSpPr>
            <a:spLocks noChangeAspect="1"/>
          </p:cNvSpPr>
          <p:nvPr userDrawn="1"/>
        </p:nvSpPr>
        <p:spPr>
          <a:xfrm rot="21283081">
            <a:off x="4748199" y="550591"/>
            <a:ext cx="4013142" cy="40131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posición de imagen 6">
            <a:extLst>
              <a:ext uri="{FF2B5EF4-FFF2-40B4-BE49-F238E27FC236}">
                <a16:creationId xmlns:a16="http://schemas.microsoft.com/office/drawing/2014/main" id="{615CBCE4-F6B0-B847-B4F6-BA95066F2277}"/>
              </a:ext>
            </a:extLst>
          </p:cNvPr>
          <p:cNvSpPr>
            <a:spLocks noGrp="1"/>
          </p:cNvSpPr>
          <p:nvPr>
            <p:ph type="pic" sz="quarter" idx="13" hasCustomPrompt="1"/>
          </p:nvPr>
        </p:nvSpPr>
        <p:spPr>
          <a:xfrm>
            <a:off x="4814818" y="617339"/>
            <a:ext cx="3879904" cy="3879651"/>
          </a:xfrm>
        </p:spPr>
        <p:txBody>
          <a:bodyPr anchor="ctr">
            <a:normAutofit/>
          </a:bodyPr>
          <a:lstStyle>
            <a:lvl1pPr marL="0" indent="0" algn="ctr">
              <a:buNone/>
              <a:defRPr sz="1200" b="1" i="0">
                <a:solidFill>
                  <a:srgbClr val="FFFFFF"/>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9852567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tge i contingut">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a:off x="424618" y="419977"/>
            <a:ext cx="3685369"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932097" y="1890849"/>
            <a:ext cx="2677377"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932097" y="827486"/>
            <a:ext cx="267737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pic>
        <p:nvPicPr>
          <p:cNvPr id="5" name="Imagen 4">
            <a:extLst>
              <a:ext uri="{FF2B5EF4-FFF2-40B4-BE49-F238E27FC236}">
                <a16:creationId xmlns:a16="http://schemas.microsoft.com/office/drawing/2014/main" id="{2CE29A4E-688F-AE45-942D-0C843E38A002}"/>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2700000" cy="81000"/>
          </a:xfrm>
          <a:prstGeom prst="rect">
            <a:avLst/>
          </a:prstGeom>
        </p:spPr>
      </p:pic>
      <p:sp>
        <p:nvSpPr>
          <p:cNvPr id="7" name="Rectángulo 6">
            <a:extLst>
              <a:ext uri="{FF2B5EF4-FFF2-40B4-BE49-F238E27FC236}">
                <a16:creationId xmlns:a16="http://schemas.microsoft.com/office/drawing/2014/main" id="{FEBFD670-7980-884A-BB94-AB5150273607}"/>
              </a:ext>
            </a:extLst>
          </p:cNvPr>
          <p:cNvSpPr>
            <a:spLocks noChangeAspect="1"/>
          </p:cNvSpPr>
          <p:nvPr userDrawn="1"/>
        </p:nvSpPr>
        <p:spPr>
          <a:xfrm rot="21283081">
            <a:off x="4748199" y="550591"/>
            <a:ext cx="4013142" cy="40131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posición de imagen 6">
            <a:extLst>
              <a:ext uri="{FF2B5EF4-FFF2-40B4-BE49-F238E27FC236}">
                <a16:creationId xmlns:a16="http://schemas.microsoft.com/office/drawing/2014/main" id="{615CBCE4-F6B0-B847-B4F6-BA95066F2277}"/>
              </a:ext>
            </a:extLst>
          </p:cNvPr>
          <p:cNvSpPr>
            <a:spLocks noGrp="1"/>
          </p:cNvSpPr>
          <p:nvPr>
            <p:ph type="pic" sz="quarter" idx="13" hasCustomPrompt="1"/>
          </p:nvPr>
        </p:nvSpPr>
        <p:spPr>
          <a:xfrm>
            <a:off x="4814818" y="617339"/>
            <a:ext cx="3879904" cy="3879651"/>
          </a:xfrm>
        </p:spPr>
        <p:txBody>
          <a:bodyPr anchor="ctr">
            <a:normAutofit/>
          </a:bodyPr>
          <a:lstStyle>
            <a:lvl1pPr marL="0" indent="0" algn="ctr">
              <a:buNone/>
              <a:defRPr sz="1200" b="1" i="0">
                <a:solidFill>
                  <a:srgbClr val="FFFFFF"/>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321426846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matge i contingut">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a:off x="424618" y="419977"/>
            <a:ext cx="3685369"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932097" y="1890849"/>
            <a:ext cx="2677377"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932097" y="827486"/>
            <a:ext cx="267737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pic>
        <p:nvPicPr>
          <p:cNvPr id="5" name="Imagen 4">
            <a:extLst>
              <a:ext uri="{FF2B5EF4-FFF2-40B4-BE49-F238E27FC236}">
                <a16:creationId xmlns:a16="http://schemas.microsoft.com/office/drawing/2014/main" id="{2CE29A4E-688F-AE45-942D-0C843E38A002}"/>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2700000" cy="81000"/>
          </a:xfrm>
          <a:prstGeom prst="rect">
            <a:avLst/>
          </a:prstGeom>
        </p:spPr>
      </p:pic>
      <p:sp>
        <p:nvSpPr>
          <p:cNvPr id="7" name="Rectángulo 6">
            <a:extLst>
              <a:ext uri="{FF2B5EF4-FFF2-40B4-BE49-F238E27FC236}">
                <a16:creationId xmlns:a16="http://schemas.microsoft.com/office/drawing/2014/main" id="{FEBFD670-7980-884A-BB94-AB5150273607}"/>
              </a:ext>
            </a:extLst>
          </p:cNvPr>
          <p:cNvSpPr>
            <a:spLocks noChangeAspect="1"/>
          </p:cNvSpPr>
          <p:nvPr userDrawn="1"/>
        </p:nvSpPr>
        <p:spPr>
          <a:xfrm rot="21283081">
            <a:off x="4748199" y="550591"/>
            <a:ext cx="4013142" cy="40131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posición de imagen 6">
            <a:extLst>
              <a:ext uri="{FF2B5EF4-FFF2-40B4-BE49-F238E27FC236}">
                <a16:creationId xmlns:a16="http://schemas.microsoft.com/office/drawing/2014/main" id="{615CBCE4-F6B0-B847-B4F6-BA95066F2277}"/>
              </a:ext>
            </a:extLst>
          </p:cNvPr>
          <p:cNvSpPr>
            <a:spLocks noGrp="1"/>
          </p:cNvSpPr>
          <p:nvPr>
            <p:ph type="pic" sz="quarter" idx="13" hasCustomPrompt="1"/>
          </p:nvPr>
        </p:nvSpPr>
        <p:spPr>
          <a:xfrm>
            <a:off x="4814818" y="617339"/>
            <a:ext cx="3879904" cy="3879651"/>
          </a:xfrm>
        </p:spPr>
        <p:txBody>
          <a:bodyPr anchor="ctr">
            <a:normAutofit/>
          </a:bodyPr>
          <a:lstStyle>
            <a:lvl1pPr marL="0" indent="0" algn="ctr">
              <a:buNone/>
              <a:defRPr sz="1200" b="1" i="0">
                <a:solidFill>
                  <a:srgbClr val="FFFFFF"/>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2687425650"/>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Imatge i contingut">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a:off x="424618" y="419977"/>
            <a:ext cx="3685369"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4">
            <a:extLst>
              <a:ext uri="{FF2B5EF4-FFF2-40B4-BE49-F238E27FC236}">
                <a16:creationId xmlns:a16="http://schemas.microsoft.com/office/drawing/2014/main" id="{4E30497C-1BEA-C545-A653-521CED530E4E}"/>
              </a:ext>
            </a:extLst>
          </p:cNvPr>
          <p:cNvSpPr>
            <a:spLocks noGrp="1"/>
          </p:cNvSpPr>
          <p:nvPr>
            <p:ph type="body" sz="quarter" idx="11"/>
          </p:nvPr>
        </p:nvSpPr>
        <p:spPr>
          <a:xfrm>
            <a:off x="932097" y="1890849"/>
            <a:ext cx="2677377" cy="2351314"/>
          </a:xfrm>
        </p:spPr>
        <p:txBody>
          <a:bodyPr>
            <a:normAutofit/>
          </a:bodyPr>
          <a:lstStyle>
            <a:lvl1pPr marL="0" indent="0">
              <a:lnSpc>
                <a:spcPct val="100000"/>
              </a:lnSpc>
              <a:buNone/>
              <a:defRPr sz="1125">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 name="Marcador de texto 4">
            <a:extLst>
              <a:ext uri="{FF2B5EF4-FFF2-40B4-BE49-F238E27FC236}">
                <a16:creationId xmlns:a16="http://schemas.microsoft.com/office/drawing/2014/main" id="{1F5ED76F-9530-D147-92F5-5BFB8BA2EBFF}"/>
              </a:ext>
            </a:extLst>
          </p:cNvPr>
          <p:cNvSpPr>
            <a:spLocks noGrp="1"/>
          </p:cNvSpPr>
          <p:nvPr>
            <p:ph type="body" sz="quarter" idx="12" hasCustomPrompt="1"/>
          </p:nvPr>
        </p:nvSpPr>
        <p:spPr>
          <a:xfrm>
            <a:off x="932097" y="827486"/>
            <a:ext cx="267737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Contingut</a:t>
            </a:r>
            <a:endParaRPr lang="es-ES" dirty="0"/>
          </a:p>
        </p:txBody>
      </p:sp>
      <p:pic>
        <p:nvPicPr>
          <p:cNvPr id="5" name="Imagen 4">
            <a:extLst>
              <a:ext uri="{FF2B5EF4-FFF2-40B4-BE49-F238E27FC236}">
                <a16:creationId xmlns:a16="http://schemas.microsoft.com/office/drawing/2014/main" id="{2CE29A4E-688F-AE45-942D-0C843E38A002}"/>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2700000" cy="81000"/>
          </a:xfrm>
          <a:prstGeom prst="rect">
            <a:avLst/>
          </a:prstGeom>
        </p:spPr>
      </p:pic>
      <p:sp>
        <p:nvSpPr>
          <p:cNvPr id="7" name="Rectángulo 6">
            <a:extLst>
              <a:ext uri="{FF2B5EF4-FFF2-40B4-BE49-F238E27FC236}">
                <a16:creationId xmlns:a16="http://schemas.microsoft.com/office/drawing/2014/main" id="{FEBFD670-7980-884A-BB94-AB5150273607}"/>
              </a:ext>
            </a:extLst>
          </p:cNvPr>
          <p:cNvSpPr>
            <a:spLocks noChangeAspect="1"/>
          </p:cNvSpPr>
          <p:nvPr userDrawn="1"/>
        </p:nvSpPr>
        <p:spPr>
          <a:xfrm rot="21283081">
            <a:off x="4748199" y="550591"/>
            <a:ext cx="4013142" cy="40131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posición de imagen 6">
            <a:extLst>
              <a:ext uri="{FF2B5EF4-FFF2-40B4-BE49-F238E27FC236}">
                <a16:creationId xmlns:a16="http://schemas.microsoft.com/office/drawing/2014/main" id="{615CBCE4-F6B0-B847-B4F6-BA95066F2277}"/>
              </a:ext>
            </a:extLst>
          </p:cNvPr>
          <p:cNvSpPr>
            <a:spLocks noGrp="1"/>
          </p:cNvSpPr>
          <p:nvPr>
            <p:ph type="pic" sz="quarter" idx="13" hasCustomPrompt="1"/>
          </p:nvPr>
        </p:nvSpPr>
        <p:spPr>
          <a:xfrm>
            <a:off x="4814818" y="617339"/>
            <a:ext cx="3879904" cy="3879651"/>
          </a:xfrm>
        </p:spPr>
        <p:txBody>
          <a:bodyPr anchor="ctr">
            <a:normAutofit/>
          </a:bodyPr>
          <a:lstStyle>
            <a:lvl1pPr marL="0" indent="0" algn="ctr">
              <a:buNone/>
              <a:defRPr sz="1200" b="1" i="0">
                <a:solidFill>
                  <a:srgbClr val="FFFFFF"/>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1476171301"/>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ues imatges i títol">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texto 4">
            <a:extLst>
              <a:ext uri="{FF2B5EF4-FFF2-40B4-BE49-F238E27FC236}">
                <a16:creationId xmlns:a16="http://schemas.microsoft.com/office/drawing/2014/main" id="{59220E57-1922-9E45-A23C-562C1D6016E3}"/>
              </a:ext>
            </a:extLst>
          </p:cNvPr>
          <p:cNvSpPr>
            <a:spLocks noGrp="1"/>
          </p:cNvSpPr>
          <p:nvPr>
            <p:ph type="body" sz="quarter" idx="12" hasCustomPrompt="1"/>
          </p:nvPr>
        </p:nvSpPr>
        <p:spPr>
          <a:xfrm>
            <a:off x="932096" y="827486"/>
            <a:ext cx="321995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Títol</a:t>
            </a:r>
            <a:endParaRPr lang="es-ES" dirty="0"/>
          </a:p>
        </p:txBody>
      </p:sp>
      <p:sp>
        <p:nvSpPr>
          <p:cNvPr id="4" name="Marcador de texto 4">
            <a:extLst>
              <a:ext uri="{FF2B5EF4-FFF2-40B4-BE49-F238E27FC236}">
                <a16:creationId xmlns:a16="http://schemas.microsoft.com/office/drawing/2014/main" id="{6CEF5442-1B70-7446-B499-702138518D4A}"/>
              </a:ext>
            </a:extLst>
          </p:cNvPr>
          <p:cNvSpPr>
            <a:spLocks noGrp="1"/>
          </p:cNvSpPr>
          <p:nvPr>
            <p:ph type="body" sz="quarter" idx="13" hasCustomPrompt="1"/>
          </p:nvPr>
        </p:nvSpPr>
        <p:spPr>
          <a:xfrm>
            <a:off x="4932857" y="827486"/>
            <a:ext cx="3219957" cy="593100"/>
          </a:xfrm>
        </p:spPr>
        <p:txBody>
          <a:bodyPr anchor="t">
            <a:noAutofit/>
          </a:bodyPr>
          <a:lstStyle>
            <a:lvl1pPr marL="0" indent="0">
              <a:lnSpc>
                <a:spcPct val="100000"/>
              </a:lnSpc>
              <a:buNone/>
              <a:defRPr sz="337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Títol</a:t>
            </a:r>
            <a:endParaRPr lang="es-ES" dirty="0"/>
          </a:p>
        </p:txBody>
      </p:sp>
      <p:pic>
        <p:nvPicPr>
          <p:cNvPr id="5" name="Imagen 4">
            <a:extLst>
              <a:ext uri="{FF2B5EF4-FFF2-40B4-BE49-F238E27FC236}">
                <a16:creationId xmlns:a16="http://schemas.microsoft.com/office/drawing/2014/main" id="{D6824078-B4E5-3D46-BA23-6E2F1528C916}"/>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3267213" cy="81000"/>
          </a:xfrm>
          <a:prstGeom prst="rect">
            <a:avLst/>
          </a:prstGeom>
        </p:spPr>
      </p:pic>
      <p:pic>
        <p:nvPicPr>
          <p:cNvPr id="6" name="Imagen 5">
            <a:extLst>
              <a:ext uri="{FF2B5EF4-FFF2-40B4-BE49-F238E27FC236}">
                <a16:creationId xmlns:a16="http://schemas.microsoft.com/office/drawing/2014/main" id="{BD5A08DB-5D2E-AE4B-B5EB-7861C8FF73CC}"/>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4909229" y="1525071"/>
            <a:ext cx="3267213" cy="81000"/>
          </a:xfrm>
          <a:prstGeom prst="rect">
            <a:avLst/>
          </a:prstGeom>
        </p:spPr>
      </p:pic>
      <p:sp>
        <p:nvSpPr>
          <p:cNvPr id="7" name="Marcador de posición de imagen 3">
            <a:extLst>
              <a:ext uri="{FF2B5EF4-FFF2-40B4-BE49-F238E27FC236}">
                <a16:creationId xmlns:a16="http://schemas.microsoft.com/office/drawing/2014/main" id="{FC944325-0004-0C45-AC66-DB2D2CC545AF}"/>
              </a:ext>
            </a:extLst>
          </p:cNvPr>
          <p:cNvSpPr>
            <a:spLocks noGrp="1"/>
          </p:cNvSpPr>
          <p:nvPr>
            <p:ph type="pic" sz="quarter" idx="14" hasCustomPrompt="1"/>
          </p:nvPr>
        </p:nvSpPr>
        <p:spPr>
          <a:xfrm>
            <a:off x="932320" y="1910273"/>
            <a:ext cx="3250023" cy="2253513"/>
          </a:xfrm>
        </p:spPr>
        <p:txBody>
          <a:bodyPr>
            <a:normAutofit/>
          </a:bodyPr>
          <a:lstStyle>
            <a:lvl1pPr marL="0" indent="0" algn="ctr">
              <a:buNone/>
              <a:defRPr sz="1500" b="1" i="0">
                <a:solidFill>
                  <a:schemeClr val="bg2"/>
                </a:solidFill>
                <a:latin typeface="Montserrat SemiBold" pitchFamily="2" charset="77"/>
              </a:defRPr>
            </a:lvl1pPr>
          </a:lstStyle>
          <a:p>
            <a:r>
              <a:rPr lang="es-ES" dirty="0" err="1"/>
              <a:t>imatge</a:t>
            </a:r>
            <a:endParaRPr lang="es-ES" dirty="0"/>
          </a:p>
        </p:txBody>
      </p:sp>
      <p:sp>
        <p:nvSpPr>
          <p:cNvPr id="8" name="Marcador de posición de imagen 3">
            <a:extLst>
              <a:ext uri="{FF2B5EF4-FFF2-40B4-BE49-F238E27FC236}">
                <a16:creationId xmlns:a16="http://schemas.microsoft.com/office/drawing/2014/main" id="{6308F3FA-ADB5-4842-9E3C-F1D668D2FADC}"/>
              </a:ext>
            </a:extLst>
          </p:cNvPr>
          <p:cNvSpPr>
            <a:spLocks noGrp="1"/>
          </p:cNvSpPr>
          <p:nvPr>
            <p:ph type="pic" sz="quarter" idx="15" hasCustomPrompt="1"/>
          </p:nvPr>
        </p:nvSpPr>
        <p:spPr>
          <a:xfrm>
            <a:off x="4932857" y="1910273"/>
            <a:ext cx="3250023" cy="2253513"/>
          </a:xfrm>
        </p:spPr>
        <p:txBody>
          <a:bodyPr>
            <a:normAutofit/>
          </a:bodyPr>
          <a:lstStyle>
            <a:lvl1pPr marL="0" indent="0" algn="ctr">
              <a:buNone/>
              <a:defRPr sz="1500" b="1" i="0">
                <a:solidFill>
                  <a:schemeClr val="bg2"/>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279185924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ues imatges">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E18A57F-E373-8D45-AF52-AD403C921765}"/>
              </a:ext>
            </a:extLst>
          </p:cNvPr>
          <p:cNvSpPr>
            <a:spLocks noChangeAspect="1"/>
          </p:cNvSpPr>
          <p:nvPr userDrawn="1"/>
        </p:nvSpPr>
        <p:spPr>
          <a:xfrm rot="21283081">
            <a:off x="4748199" y="550591"/>
            <a:ext cx="4013142" cy="4013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CBF7DA40-A2E4-7340-8EA7-2919CDE74CD9}"/>
              </a:ext>
            </a:extLst>
          </p:cNvPr>
          <p:cNvSpPr>
            <a:spLocks noChangeAspect="1"/>
          </p:cNvSpPr>
          <p:nvPr userDrawn="1"/>
        </p:nvSpPr>
        <p:spPr>
          <a:xfrm rot="21283081">
            <a:off x="364415" y="550593"/>
            <a:ext cx="4013142" cy="4013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Marcador de posición de imagen 6">
            <a:extLst>
              <a:ext uri="{FF2B5EF4-FFF2-40B4-BE49-F238E27FC236}">
                <a16:creationId xmlns:a16="http://schemas.microsoft.com/office/drawing/2014/main" id="{9B0559E7-CF3F-5C4C-9C5C-D5249E2780B0}"/>
              </a:ext>
            </a:extLst>
          </p:cNvPr>
          <p:cNvSpPr>
            <a:spLocks noGrp="1"/>
          </p:cNvSpPr>
          <p:nvPr>
            <p:ph type="pic" sz="quarter" idx="10" hasCustomPrompt="1"/>
          </p:nvPr>
        </p:nvSpPr>
        <p:spPr>
          <a:xfrm>
            <a:off x="431034" y="617340"/>
            <a:ext cx="3879904" cy="3879651"/>
          </a:xfrm>
        </p:spPr>
        <p:txBody>
          <a:bodyPr anchor="ctr">
            <a:normAutofit/>
          </a:bodyPr>
          <a:lstStyle>
            <a:lvl1pPr marL="0" indent="0" algn="ctr">
              <a:buNone/>
              <a:defRPr sz="1200" b="1" i="0">
                <a:solidFill>
                  <a:schemeClr val="accent1"/>
                </a:solidFill>
                <a:latin typeface="Montserrat SemiBold" pitchFamily="2" charset="77"/>
              </a:defRPr>
            </a:lvl1pPr>
          </a:lstStyle>
          <a:p>
            <a:r>
              <a:rPr lang="es-ES" dirty="0" err="1"/>
              <a:t>imatge</a:t>
            </a:r>
            <a:endParaRPr lang="es-ES" dirty="0"/>
          </a:p>
        </p:txBody>
      </p:sp>
      <p:sp>
        <p:nvSpPr>
          <p:cNvPr id="9" name="Marcador de posición de imagen 6">
            <a:extLst>
              <a:ext uri="{FF2B5EF4-FFF2-40B4-BE49-F238E27FC236}">
                <a16:creationId xmlns:a16="http://schemas.microsoft.com/office/drawing/2014/main" id="{EE65E651-CA66-6D4D-9167-9DD04D51D6B8}"/>
              </a:ext>
            </a:extLst>
          </p:cNvPr>
          <p:cNvSpPr>
            <a:spLocks noGrp="1"/>
          </p:cNvSpPr>
          <p:nvPr>
            <p:ph type="pic" sz="quarter" idx="11" hasCustomPrompt="1"/>
          </p:nvPr>
        </p:nvSpPr>
        <p:spPr>
          <a:xfrm>
            <a:off x="4814818" y="617339"/>
            <a:ext cx="3879904" cy="3879651"/>
          </a:xfrm>
        </p:spPr>
        <p:txBody>
          <a:bodyPr anchor="ctr">
            <a:normAutofit/>
          </a:bodyPr>
          <a:lstStyle>
            <a:lvl1pPr marL="0" indent="0" algn="ctr">
              <a:buNone/>
              <a:defRPr sz="1200" b="1" i="0">
                <a:solidFill>
                  <a:schemeClr val="accent1"/>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157251025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tge amb títol">
    <p:bg>
      <p:bgPr>
        <a:solidFill>
          <a:srgbClr val="CCCCCC"/>
        </a:solid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E3BC7492-D388-DB41-A5E2-908D6BE44CD5}"/>
              </a:ext>
            </a:extLst>
          </p:cNvPr>
          <p:cNvSpPr/>
          <p:nvPr userDrawn="1"/>
        </p:nvSpPr>
        <p:spPr>
          <a:xfrm rot="-60000">
            <a:off x="317634" y="202131"/>
            <a:ext cx="8527983" cy="75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a:p>
        </p:txBody>
      </p:sp>
      <p:sp>
        <p:nvSpPr>
          <p:cNvPr id="8" name="Rectángulo 7">
            <a:extLst>
              <a:ext uri="{FF2B5EF4-FFF2-40B4-BE49-F238E27FC236}">
                <a16:creationId xmlns:a16="http://schemas.microsoft.com/office/drawing/2014/main" id="{4D95C97E-18DA-2A44-9648-433DD3EA1FF4}"/>
              </a:ext>
            </a:extLst>
          </p:cNvPr>
          <p:cNvSpPr/>
          <p:nvPr userDrawn="1"/>
        </p:nvSpPr>
        <p:spPr>
          <a:xfrm rot="21405046">
            <a:off x="411075" y="1372694"/>
            <a:ext cx="8341098" cy="34093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a:p>
        </p:txBody>
      </p:sp>
      <p:sp>
        <p:nvSpPr>
          <p:cNvPr id="5" name="Marcador de posición de imagen 7">
            <a:extLst>
              <a:ext uri="{FF2B5EF4-FFF2-40B4-BE49-F238E27FC236}">
                <a16:creationId xmlns:a16="http://schemas.microsoft.com/office/drawing/2014/main" id="{B93B299C-CD88-A84B-A6C6-37FA3EDE6827}"/>
              </a:ext>
            </a:extLst>
          </p:cNvPr>
          <p:cNvSpPr>
            <a:spLocks noGrp="1"/>
          </p:cNvSpPr>
          <p:nvPr>
            <p:ph type="pic" sz="quarter" idx="10" hasCustomPrompt="1"/>
          </p:nvPr>
        </p:nvSpPr>
        <p:spPr>
          <a:xfrm>
            <a:off x="747729" y="1258772"/>
            <a:ext cx="7556526" cy="3510714"/>
          </a:xfrm>
        </p:spPr>
        <p:txBody>
          <a:bodyPr anchor="ctr">
            <a:normAutofit/>
          </a:bodyPr>
          <a:lstStyle>
            <a:lvl1pPr marL="0" indent="0" algn="ctr">
              <a:buNone/>
              <a:defRPr sz="1200" b="1" i="0">
                <a:solidFill>
                  <a:schemeClr val="accent1"/>
                </a:solidFill>
                <a:latin typeface="Montserrat" pitchFamily="2" charset="77"/>
              </a:defRPr>
            </a:lvl1pPr>
          </a:lstStyle>
          <a:p>
            <a:r>
              <a:rPr lang="ca-ES" noProof="0"/>
              <a:t>imatge</a:t>
            </a:r>
          </a:p>
        </p:txBody>
      </p:sp>
      <p:sp>
        <p:nvSpPr>
          <p:cNvPr id="10" name="Título 2">
            <a:extLst>
              <a:ext uri="{FF2B5EF4-FFF2-40B4-BE49-F238E27FC236}">
                <a16:creationId xmlns:a16="http://schemas.microsoft.com/office/drawing/2014/main" id="{B291AD9E-9F45-7345-9D15-675C52B0C690}"/>
              </a:ext>
            </a:extLst>
          </p:cNvPr>
          <p:cNvSpPr txBox="1">
            <a:spLocks/>
          </p:cNvSpPr>
          <p:nvPr userDrawn="1"/>
        </p:nvSpPr>
        <p:spPr>
          <a:xfrm>
            <a:off x="581063" y="284728"/>
            <a:ext cx="7981875" cy="572690"/>
          </a:xfrm>
          <a:prstGeom prst="rect">
            <a:avLst/>
          </a:prstGeom>
        </p:spPr>
        <p:txBody>
          <a:bodyPr vert="horz" lIns="91440" tIns="45720" rIns="91440" bIns="45720" rtlCol="0" anchor="ctr">
            <a:normAutofit/>
          </a:bodyPr>
          <a:lstStyle>
            <a:lvl1pPr algn="ctr" defTabSz="685766" rtl="0" eaLnBrk="1" latinLnBrk="0" hangingPunct="1">
              <a:lnSpc>
                <a:spcPct val="90000"/>
              </a:lnSpc>
              <a:spcBef>
                <a:spcPct val="0"/>
              </a:spcBef>
              <a:buNone/>
              <a:defRPr sz="3375" b="0" i="0" kern="1200">
                <a:solidFill>
                  <a:schemeClr val="bg1"/>
                </a:solidFill>
                <a:latin typeface="BC Falster Grotesk RB" pitchFamily="50" charset="0"/>
                <a:ea typeface="+mj-ea"/>
                <a:cs typeface="+mj-cs"/>
              </a:defRPr>
            </a:lvl1pPr>
          </a:lstStyle>
          <a:p>
            <a:pPr marL="0" marR="0" lvl="0" indent="0" algn="ctr" defTabSz="685766" rtl="0" eaLnBrk="1" fontAlgn="auto" latinLnBrk="0" hangingPunct="1">
              <a:lnSpc>
                <a:spcPct val="90000"/>
              </a:lnSpc>
              <a:spcBef>
                <a:spcPct val="0"/>
              </a:spcBef>
              <a:spcAft>
                <a:spcPts val="0"/>
              </a:spcAft>
              <a:buClrTx/>
              <a:buSzTx/>
              <a:buFontTx/>
              <a:buNone/>
              <a:tabLst/>
              <a:defRPr/>
            </a:pPr>
            <a:r>
              <a:rPr kumimoji="0" lang="ca-ES" sz="3375" b="0" i="0" u="none" strike="noStrike" kern="1200" cap="none" spc="0" normalizeH="0" baseline="0" noProof="0" dirty="0">
                <a:ln>
                  <a:noFill/>
                </a:ln>
                <a:solidFill>
                  <a:srgbClr val="F0F0F0"/>
                </a:solidFill>
                <a:effectLst/>
                <a:uLnTx/>
                <a:uFillTx/>
                <a:latin typeface="BC Falster Grotesk RB" pitchFamily="50" charset="0"/>
                <a:ea typeface="+mj-ea"/>
                <a:cs typeface="+mj-cs"/>
              </a:rPr>
              <a:t>Títol</a:t>
            </a:r>
          </a:p>
        </p:txBody>
      </p:sp>
    </p:spTree>
    <p:extLst>
      <p:ext uri="{BB962C8B-B14F-4D97-AF65-F5344CB8AC3E}">
        <p14:creationId xmlns:p14="http://schemas.microsoft.com/office/powerpoint/2010/main" val="331151194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matge amb títol">
    <p:bg>
      <p:bgPr>
        <a:solidFill>
          <a:srgbClr val="CCCCCC"/>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D95C97E-18DA-2A44-9648-433DD3EA1FF4}"/>
              </a:ext>
            </a:extLst>
          </p:cNvPr>
          <p:cNvSpPr/>
          <p:nvPr userDrawn="1"/>
        </p:nvSpPr>
        <p:spPr>
          <a:xfrm>
            <a:off x="0" y="0"/>
            <a:ext cx="9144000" cy="5143500"/>
          </a:xfrm>
          <a:prstGeom prst="rect">
            <a:avLst/>
          </a:prstGeom>
          <a:solidFill>
            <a:srgbClr val="FFFFFF"/>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a:p>
        </p:txBody>
      </p:sp>
      <p:sp>
        <p:nvSpPr>
          <p:cNvPr id="11" name="Rectángulo 10">
            <a:extLst>
              <a:ext uri="{FF2B5EF4-FFF2-40B4-BE49-F238E27FC236}">
                <a16:creationId xmlns:a16="http://schemas.microsoft.com/office/drawing/2014/main" id="{E3BC7492-D388-DB41-A5E2-908D6BE44CD5}"/>
              </a:ext>
            </a:extLst>
          </p:cNvPr>
          <p:cNvSpPr/>
          <p:nvPr userDrawn="1"/>
        </p:nvSpPr>
        <p:spPr>
          <a:xfrm>
            <a:off x="317634" y="202131"/>
            <a:ext cx="8527983" cy="75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a:p>
        </p:txBody>
      </p:sp>
      <p:sp>
        <p:nvSpPr>
          <p:cNvPr id="10" name="Título 2">
            <a:extLst>
              <a:ext uri="{FF2B5EF4-FFF2-40B4-BE49-F238E27FC236}">
                <a16:creationId xmlns:a16="http://schemas.microsoft.com/office/drawing/2014/main" id="{B291AD9E-9F45-7345-9D15-675C52B0C690}"/>
              </a:ext>
            </a:extLst>
          </p:cNvPr>
          <p:cNvSpPr txBox="1">
            <a:spLocks/>
          </p:cNvSpPr>
          <p:nvPr userDrawn="1"/>
        </p:nvSpPr>
        <p:spPr>
          <a:xfrm>
            <a:off x="581063" y="291171"/>
            <a:ext cx="7981875" cy="572690"/>
          </a:xfrm>
          <a:prstGeom prst="rect">
            <a:avLst/>
          </a:prstGeom>
        </p:spPr>
        <p:txBody>
          <a:bodyPr vert="horz" lIns="91440" tIns="45720" rIns="91440" bIns="45720" rtlCol="0" anchor="ctr">
            <a:normAutofit/>
          </a:bodyPr>
          <a:lstStyle>
            <a:lvl1pPr algn="ctr" defTabSz="685766" rtl="0" eaLnBrk="1" latinLnBrk="0" hangingPunct="1">
              <a:lnSpc>
                <a:spcPct val="90000"/>
              </a:lnSpc>
              <a:spcBef>
                <a:spcPct val="0"/>
              </a:spcBef>
              <a:buNone/>
              <a:defRPr sz="3375" b="0" i="0" kern="1200">
                <a:solidFill>
                  <a:schemeClr val="bg1"/>
                </a:solidFill>
                <a:latin typeface="BC Falster Grotesk RB" pitchFamily="50" charset="0"/>
                <a:ea typeface="+mj-ea"/>
                <a:cs typeface="+mj-cs"/>
              </a:defRPr>
            </a:lvl1pPr>
          </a:lstStyle>
          <a:p>
            <a:pPr marL="0" marR="0" lvl="0" indent="0" algn="ctr" defTabSz="685766" rtl="0" eaLnBrk="1" fontAlgn="auto" latinLnBrk="0" hangingPunct="1">
              <a:lnSpc>
                <a:spcPct val="90000"/>
              </a:lnSpc>
              <a:spcBef>
                <a:spcPct val="0"/>
              </a:spcBef>
              <a:spcAft>
                <a:spcPts val="0"/>
              </a:spcAft>
              <a:buClrTx/>
              <a:buSzTx/>
              <a:buFontTx/>
              <a:buNone/>
              <a:tabLst/>
              <a:defRPr/>
            </a:pPr>
            <a:r>
              <a:rPr kumimoji="0" lang="ca-ES" sz="3375" b="0" i="0" u="none" strike="noStrike" kern="1200" cap="none" spc="0" normalizeH="0" baseline="0" noProof="0" dirty="0">
                <a:ln>
                  <a:noFill/>
                </a:ln>
                <a:solidFill>
                  <a:srgbClr val="F0F0F0"/>
                </a:solidFill>
                <a:effectLst/>
                <a:uLnTx/>
                <a:uFillTx/>
                <a:latin typeface="BC Falster Grotesk RB" pitchFamily="50" charset="0"/>
                <a:ea typeface="+mj-ea"/>
                <a:cs typeface="+mj-cs"/>
              </a:rPr>
              <a:t>Títol</a:t>
            </a:r>
          </a:p>
        </p:txBody>
      </p:sp>
    </p:spTree>
    <p:extLst>
      <p:ext uri="{BB962C8B-B14F-4D97-AF65-F5344CB8AC3E}">
        <p14:creationId xmlns:p14="http://schemas.microsoft.com/office/powerpoint/2010/main" val="55565960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FFF467B-EC1D-2B4E-A43E-A654D377D1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5"/>
            <a:ext cx="9144000" cy="5143165"/>
          </a:xfrm>
          <a:prstGeom prst="rect">
            <a:avLst/>
          </a:prstGeom>
        </p:spPr>
      </p:pic>
      <p:sp>
        <p:nvSpPr>
          <p:cNvPr id="5" name="Marcador de texto 11">
            <a:extLst>
              <a:ext uri="{FF2B5EF4-FFF2-40B4-BE49-F238E27FC236}">
                <a16:creationId xmlns:a16="http://schemas.microsoft.com/office/drawing/2014/main" id="{E7AAE7BC-2E2B-0B42-8721-B1576C051B4E}"/>
              </a:ext>
            </a:extLst>
          </p:cNvPr>
          <p:cNvSpPr>
            <a:spLocks noGrp="1"/>
          </p:cNvSpPr>
          <p:nvPr>
            <p:ph type="body" sz="quarter" idx="11" hasCustomPrompt="1"/>
          </p:nvPr>
        </p:nvSpPr>
        <p:spPr>
          <a:xfrm>
            <a:off x="553081" y="2395537"/>
            <a:ext cx="3657243" cy="2200275"/>
          </a:xfrm>
        </p:spPr>
        <p:txBody>
          <a:bodyPr anchor="ctr">
            <a:normAutofit/>
          </a:bodyPr>
          <a:lstStyle>
            <a:lvl1pPr marL="0" indent="0">
              <a:buNone/>
              <a:defRPr sz="1500" b="0" i="0">
                <a:solidFill>
                  <a:schemeClr val="tx1"/>
                </a:solidFill>
                <a:latin typeface="BC Falster Grotesk LM"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ca-ES" noProof="0" dirty="0"/>
              <a:t>Nom de la Presentació</a:t>
            </a:r>
          </a:p>
        </p:txBody>
      </p:sp>
      <p:sp>
        <p:nvSpPr>
          <p:cNvPr id="6" name="Marcador de texto 11">
            <a:extLst>
              <a:ext uri="{FF2B5EF4-FFF2-40B4-BE49-F238E27FC236}">
                <a16:creationId xmlns:a16="http://schemas.microsoft.com/office/drawing/2014/main" id="{6AB39547-3DCB-AE4D-BC45-F542CD463CBD}"/>
              </a:ext>
            </a:extLst>
          </p:cNvPr>
          <p:cNvSpPr>
            <a:spLocks noGrp="1"/>
          </p:cNvSpPr>
          <p:nvPr>
            <p:ph type="body" sz="quarter" idx="12" hasCustomPrompt="1"/>
          </p:nvPr>
        </p:nvSpPr>
        <p:spPr>
          <a:xfrm>
            <a:off x="553081" y="633412"/>
            <a:ext cx="3657243" cy="1128713"/>
          </a:xfrm>
        </p:spPr>
        <p:txBody>
          <a:bodyPr anchor="ctr">
            <a:normAutofit/>
          </a:bodyPr>
          <a:lstStyle>
            <a:lvl1pPr marL="0" indent="0">
              <a:buNone/>
              <a:defRPr sz="4500">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ca-ES" noProof="0" dirty="0"/>
              <a:t>Índex</a:t>
            </a:r>
          </a:p>
        </p:txBody>
      </p:sp>
      <p:sp>
        <p:nvSpPr>
          <p:cNvPr id="7" name="Marcador de texto 11">
            <a:extLst>
              <a:ext uri="{FF2B5EF4-FFF2-40B4-BE49-F238E27FC236}">
                <a16:creationId xmlns:a16="http://schemas.microsoft.com/office/drawing/2014/main" id="{027157B5-3B04-874C-9D46-4853A0715710}"/>
              </a:ext>
            </a:extLst>
          </p:cNvPr>
          <p:cNvSpPr>
            <a:spLocks noGrp="1"/>
          </p:cNvSpPr>
          <p:nvPr>
            <p:ph type="body" sz="quarter" idx="13" hasCustomPrompt="1"/>
          </p:nvPr>
        </p:nvSpPr>
        <p:spPr>
          <a:xfrm>
            <a:off x="4933676" y="633412"/>
            <a:ext cx="3657242" cy="3962400"/>
          </a:xfrm>
        </p:spPr>
        <p:txBody>
          <a:bodyPr anchor="ctr">
            <a:normAutofit/>
          </a:bodyPr>
          <a:lstStyle>
            <a:lvl1pPr marL="0" indent="0">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ca-ES" noProof="0" dirty="0"/>
              <a:t>01 Nom del Capítol</a:t>
            </a:r>
          </a:p>
          <a:p>
            <a:pPr lvl="0"/>
            <a:endParaRPr lang="ca-ES" noProof="0" dirty="0"/>
          </a:p>
          <a:p>
            <a:pPr lvl="0"/>
            <a:r>
              <a:rPr lang="ca-ES" noProof="0" dirty="0"/>
              <a:t>02 Nom del Capítol</a:t>
            </a:r>
          </a:p>
          <a:p>
            <a:pPr lvl="0"/>
            <a:endParaRPr lang="ca-ES" noProof="0" dirty="0"/>
          </a:p>
          <a:p>
            <a:pPr lvl="0"/>
            <a:r>
              <a:rPr lang="ca-ES" noProof="0" dirty="0"/>
              <a:t>03 Nom del Capítol</a:t>
            </a:r>
          </a:p>
          <a:p>
            <a:pPr lvl="0"/>
            <a:endParaRPr lang="ca-ES" noProof="0" dirty="0"/>
          </a:p>
          <a:p>
            <a:pPr lvl="0"/>
            <a:r>
              <a:rPr lang="ca-ES" noProof="0" dirty="0"/>
              <a:t>04 Nom del Capítol</a:t>
            </a:r>
          </a:p>
        </p:txBody>
      </p:sp>
      <p:pic>
        <p:nvPicPr>
          <p:cNvPr id="9" name="Imagen 8">
            <a:extLst>
              <a:ext uri="{FF2B5EF4-FFF2-40B4-BE49-F238E27FC236}">
                <a16:creationId xmlns:a16="http://schemas.microsoft.com/office/drawing/2014/main" id="{1C2D8983-EF41-6944-BAE9-A1B90B9EE72F}"/>
              </a:ext>
            </a:extLst>
          </p:cNvPr>
          <p:cNvPicPr preferRelativeResize="0">
            <a:picLocks/>
          </p:cNvPicPr>
          <p:nvPr userDrawn="1"/>
        </p:nvPicPr>
        <p:blipFill>
          <a:blip r:embed="rId3" cstate="email">
            <a:extLst>
              <a:ext uri="{28A0092B-C50C-407E-A947-70E740481C1C}">
                <a14:useLocalDpi xmlns:a14="http://schemas.microsoft.com/office/drawing/2010/main"/>
              </a:ext>
            </a:extLst>
          </a:blip>
          <a:stretch>
            <a:fillRect/>
          </a:stretch>
        </p:blipFill>
        <p:spPr>
          <a:xfrm>
            <a:off x="646741" y="1440163"/>
            <a:ext cx="3332912" cy="66584"/>
          </a:xfrm>
          <a:prstGeom prst="rect">
            <a:avLst/>
          </a:prstGeom>
        </p:spPr>
      </p:pic>
    </p:spTree>
    <p:extLst>
      <p:ext uri="{BB962C8B-B14F-4D97-AF65-F5344CB8AC3E}">
        <p14:creationId xmlns:p14="http://schemas.microsoft.com/office/powerpoint/2010/main" val="3815536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special">
    <p:bg>
      <p:bgPr>
        <a:solidFill>
          <a:srgbClr val="FFFFFF"/>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4A3948B-E2E3-AF4F-92FB-D838728BD0E3}"/>
              </a:ext>
            </a:extLst>
          </p:cNvPr>
          <p:cNvPicPr>
            <a:picLocks noChangeAspect="1"/>
          </p:cNvPicPr>
          <p:nvPr userDrawn="1"/>
        </p:nvPicPr>
        <p:blipFill>
          <a:blip r:embed="rId2"/>
          <a:stretch>
            <a:fillRect/>
          </a:stretch>
        </p:blipFill>
        <p:spPr>
          <a:xfrm>
            <a:off x="285750" y="121920"/>
            <a:ext cx="8572500" cy="876300"/>
          </a:xfrm>
          <a:prstGeom prst="rect">
            <a:avLst/>
          </a:prstGeom>
        </p:spPr>
      </p:pic>
      <p:sp>
        <p:nvSpPr>
          <p:cNvPr id="11" name="Título 2">
            <a:extLst>
              <a:ext uri="{FF2B5EF4-FFF2-40B4-BE49-F238E27FC236}">
                <a16:creationId xmlns:a16="http://schemas.microsoft.com/office/drawing/2014/main" id="{36344D9E-D88A-9349-BF83-33986B6AA4A2}"/>
              </a:ext>
            </a:extLst>
          </p:cNvPr>
          <p:cNvSpPr>
            <a:spLocks noGrp="1"/>
          </p:cNvSpPr>
          <p:nvPr>
            <p:ph type="title" hasCustomPrompt="1"/>
          </p:nvPr>
        </p:nvSpPr>
        <p:spPr>
          <a:xfrm>
            <a:off x="581063" y="284728"/>
            <a:ext cx="7981875" cy="572690"/>
          </a:xfrm>
        </p:spPr>
        <p:txBody>
          <a:bodyPr>
            <a:normAutofit/>
          </a:bodyPr>
          <a:lstStyle>
            <a:lvl1pPr algn="ctr">
              <a:defRPr sz="3375" b="0" i="0">
                <a:solidFill>
                  <a:schemeClr val="bg1"/>
                </a:solidFill>
                <a:latin typeface="BC Falster Grotesk RB" pitchFamily="50" charset="0"/>
              </a:defRPr>
            </a:lvl1pPr>
          </a:lstStyle>
          <a:p>
            <a:r>
              <a:rPr lang="ca-ES" noProof="0" dirty="0"/>
              <a:t>Text</a:t>
            </a:r>
          </a:p>
        </p:txBody>
      </p:sp>
    </p:spTree>
    <p:extLst>
      <p:ext uri="{BB962C8B-B14F-4D97-AF65-F5344CB8AC3E}">
        <p14:creationId xmlns:p14="http://schemas.microsoft.com/office/powerpoint/2010/main" val="191148996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tge especial">
    <p:bg>
      <p:bgRef idx="1001">
        <a:schemeClr val="bg2"/>
      </p:bgRef>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B2E9C09-46F1-DD40-A6F1-4345AAFFC8F7}"/>
              </a:ext>
            </a:extLst>
          </p:cNvPr>
          <p:cNvSpPr>
            <a:spLocks noChangeAspect="1"/>
          </p:cNvSpPr>
          <p:nvPr userDrawn="1"/>
        </p:nvSpPr>
        <p:spPr>
          <a:xfrm rot="21309329">
            <a:off x="678701" y="425194"/>
            <a:ext cx="7815234" cy="4278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Marcador de posición de imagen 3">
            <a:extLst>
              <a:ext uri="{FF2B5EF4-FFF2-40B4-BE49-F238E27FC236}">
                <a16:creationId xmlns:a16="http://schemas.microsoft.com/office/drawing/2014/main" id="{1075FBEE-FC0C-A04B-AE2A-7D90E3A80855}"/>
              </a:ext>
            </a:extLst>
          </p:cNvPr>
          <p:cNvSpPr>
            <a:spLocks noGrp="1"/>
          </p:cNvSpPr>
          <p:nvPr>
            <p:ph type="pic" sz="quarter" idx="10" hasCustomPrompt="1"/>
          </p:nvPr>
        </p:nvSpPr>
        <p:spPr>
          <a:xfrm>
            <a:off x="1087656" y="308282"/>
            <a:ext cx="6956186" cy="4517412"/>
          </a:xfrm>
        </p:spPr>
        <p:txBody>
          <a:bodyPr anchor="ctr">
            <a:normAutofit/>
          </a:bodyPr>
          <a:lstStyle>
            <a:lvl1pPr marL="0" indent="0" algn="ctr">
              <a:buNone/>
              <a:defRPr sz="1200" b="1" i="0">
                <a:solidFill>
                  <a:schemeClr val="accent1"/>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316383825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tge sencera">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4153B087-BCA3-8043-B1B3-D6B94787A2E1}"/>
              </a:ext>
            </a:extLst>
          </p:cNvPr>
          <p:cNvSpPr>
            <a:spLocks noGrp="1"/>
          </p:cNvSpPr>
          <p:nvPr>
            <p:ph type="pic" sz="quarter" idx="10" hasCustomPrompt="1"/>
          </p:nvPr>
        </p:nvSpPr>
        <p:spPr>
          <a:xfrm>
            <a:off x="0" y="0"/>
            <a:ext cx="9144000" cy="5143500"/>
          </a:xfrm>
        </p:spPr>
        <p:txBody>
          <a:bodyPr anchor="ctr">
            <a:normAutofit/>
          </a:bodyPr>
          <a:lstStyle>
            <a:lvl1pPr marL="0" indent="0" algn="ctr">
              <a:buNone/>
              <a:defRPr sz="1200" b="1" i="0">
                <a:solidFill>
                  <a:schemeClr val="accent1"/>
                </a:solidFill>
                <a:latin typeface="Montserrat SemiBold" pitchFamily="2" charset="77"/>
              </a:defRPr>
            </a:lvl1pPr>
          </a:lstStyle>
          <a:p>
            <a:r>
              <a:rPr lang="es-ES" dirty="0" err="1"/>
              <a:t>imatge</a:t>
            </a:r>
            <a:endParaRPr lang="es-ES" dirty="0"/>
          </a:p>
        </p:txBody>
      </p:sp>
    </p:spTree>
    <p:extLst>
      <p:ext uri="{BB962C8B-B14F-4D97-AF65-F5344CB8AC3E}">
        <p14:creationId xmlns:p14="http://schemas.microsoft.com/office/powerpoint/2010/main" val="3856251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cordatoris">
    <p:bg>
      <p:bgRef idx="1001">
        <a:schemeClr val="bg2"/>
      </p:bgRef>
    </p:bg>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835786D6-615C-A941-9A30-AA009328B440}"/>
              </a:ext>
            </a:extLst>
          </p:cNvPr>
          <p:cNvSpPr/>
          <p:nvPr userDrawn="1"/>
        </p:nvSpPr>
        <p:spPr>
          <a:xfrm rot="-60000">
            <a:off x="375385" y="328071"/>
            <a:ext cx="8393230" cy="1837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B3A55C21-B940-2648-BDB7-A3132688F7E7}"/>
              </a:ext>
            </a:extLst>
          </p:cNvPr>
          <p:cNvSpPr>
            <a:spLocks noChangeAspect="1"/>
          </p:cNvSpPr>
          <p:nvPr userDrawn="1"/>
        </p:nvSpPr>
        <p:spPr>
          <a:xfrm>
            <a:off x="840846" y="2641433"/>
            <a:ext cx="1260000"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7D97E30D-DECD-E94D-B994-CEC017027BDD}"/>
              </a:ext>
            </a:extLst>
          </p:cNvPr>
          <p:cNvSpPr>
            <a:spLocks noChangeAspect="1"/>
          </p:cNvSpPr>
          <p:nvPr userDrawn="1"/>
        </p:nvSpPr>
        <p:spPr>
          <a:xfrm>
            <a:off x="2921638" y="2641433"/>
            <a:ext cx="1260000"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A22B12DF-6136-0A4C-A50A-53517E7147A4}"/>
              </a:ext>
            </a:extLst>
          </p:cNvPr>
          <p:cNvSpPr>
            <a:spLocks noChangeAspect="1"/>
          </p:cNvSpPr>
          <p:nvPr userDrawn="1"/>
        </p:nvSpPr>
        <p:spPr>
          <a:xfrm>
            <a:off x="4970363" y="2641433"/>
            <a:ext cx="1260000"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a:extLst>
              <a:ext uri="{FF2B5EF4-FFF2-40B4-BE49-F238E27FC236}">
                <a16:creationId xmlns:a16="http://schemas.microsoft.com/office/drawing/2014/main" id="{35FFF2AF-336F-BC45-BD8B-6739807911AE}"/>
              </a:ext>
            </a:extLst>
          </p:cNvPr>
          <p:cNvSpPr>
            <a:spLocks noChangeAspect="1"/>
          </p:cNvSpPr>
          <p:nvPr userDrawn="1"/>
        </p:nvSpPr>
        <p:spPr>
          <a:xfrm>
            <a:off x="7041671" y="2641433"/>
            <a:ext cx="1260000"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2">
            <a:extLst>
              <a:ext uri="{FF2B5EF4-FFF2-40B4-BE49-F238E27FC236}">
                <a16:creationId xmlns:a16="http://schemas.microsoft.com/office/drawing/2014/main" id="{C5D44AA9-2884-F24C-B195-130B1EDF386C}"/>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Recordatoris</a:t>
            </a:r>
          </a:p>
        </p:txBody>
      </p:sp>
      <p:pic>
        <p:nvPicPr>
          <p:cNvPr id="10" name="Imagen 9">
            <a:extLst>
              <a:ext uri="{FF2B5EF4-FFF2-40B4-BE49-F238E27FC236}">
                <a16:creationId xmlns:a16="http://schemas.microsoft.com/office/drawing/2014/main" id="{B6798D0D-3597-8B4E-B30A-727F79D5E8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
        <p:nvSpPr>
          <p:cNvPr id="11" name="Marcador de texto 4">
            <a:extLst>
              <a:ext uri="{FF2B5EF4-FFF2-40B4-BE49-F238E27FC236}">
                <a16:creationId xmlns:a16="http://schemas.microsoft.com/office/drawing/2014/main" id="{4331F75D-7145-834B-9551-EE6B028EAC3C}"/>
              </a:ext>
            </a:extLst>
          </p:cNvPr>
          <p:cNvSpPr>
            <a:spLocks noGrp="1"/>
          </p:cNvSpPr>
          <p:nvPr>
            <p:ph type="body" sz="quarter" idx="11" hasCustomPrompt="1"/>
          </p:nvPr>
        </p:nvSpPr>
        <p:spPr>
          <a:xfrm>
            <a:off x="831507" y="4178008"/>
            <a:ext cx="1278679" cy="456041"/>
          </a:xfrm>
        </p:spPr>
        <p:txBody>
          <a:bodyPr anchor="t">
            <a:normAutofit/>
          </a:bodyPr>
          <a:lstStyle>
            <a:lvl1pPr marL="0" indent="0" algn="ctr">
              <a:lnSpc>
                <a:spcPct val="100000"/>
              </a:lnSpc>
              <a:buNone/>
              <a:defRPr sz="1125">
                <a:solidFill>
                  <a:schemeClr val="tx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Descripció</a:t>
            </a:r>
            <a:endParaRPr lang="es-ES" dirty="0"/>
          </a:p>
        </p:txBody>
      </p:sp>
      <p:sp>
        <p:nvSpPr>
          <p:cNvPr id="12" name="Marcador de texto 4">
            <a:extLst>
              <a:ext uri="{FF2B5EF4-FFF2-40B4-BE49-F238E27FC236}">
                <a16:creationId xmlns:a16="http://schemas.microsoft.com/office/drawing/2014/main" id="{1F6D76E8-8CA0-C247-AB55-BF5FBA131619}"/>
              </a:ext>
            </a:extLst>
          </p:cNvPr>
          <p:cNvSpPr>
            <a:spLocks noGrp="1"/>
          </p:cNvSpPr>
          <p:nvPr>
            <p:ph type="body" sz="quarter" idx="13" hasCustomPrompt="1"/>
          </p:nvPr>
        </p:nvSpPr>
        <p:spPr>
          <a:xfrm>
            <a:off x="2912299" y="4178008"/>
            <a:ext cx="1278679" cy="456041"/>
          </a:xfrm>
        </p:spPr>
        <p:txBody>
          <a:bodyPr anchor="t">
            <a:normAutofit/>
          </a:bodyPr>
          <a:lstStyle>
            <a:lvl1pPr marL="0" indent="0" algn="ctr">
              <a:lnSpc>
                <a:spcPct val="100000"/>
              </a:lnSpc>
              <a:buNone/>
              <a:defRPr sz="1125">
                <a:solidFill>
                  <a:schemeClr val="tx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Descripció</a:t>
            </a:r>
            <a:endParaRPr lang="es-ES" dirty="0"/>
          </a:p>
        </p:txBody>
      </p:sp>
      <p:sp>
        <p:nvSpPr>
          <p:cNvPr id="13" name="Marcador de texto 4">
            <a:extLst>
              <a:ext uri="{FF2B5EF4-FFF2-40B4-BE49-F238E27FC236}">
                <a16:creationId xmlns:a16="http://schemas.microsoft.com/office/drawing/2014/main" id="{7A9371AF-C4F8-324A-BE40-8E7D419D6A4F}"/>
              </a:ext>
            </a:extLst>
          </p:cNvPr>
          <p:cNvSpPr>
            <a:spLocks noGrp="1"/>
          </p:cNvSpPr>
          <p:nvPr>
            <p:ph type="body" sz="quarter" idx="15" hasCustomPrompt="1"/>
          </p:nvPr>
        </p:nvSpPr>
        <p:spPr>
          <a:xfrm>
            <a:off x="4961024" y="4178008"/>
            <a:ext cx="1278679" cy="456041"/>
          </a:xfrm>
        </p:spPr>
        <p:txBody>
          <a:bodyPr anchor="t">
            <a:normAutofit/>
          </a:bodyPr>
          <a:lstStyle>
            <a:lvl1pPr marL="0" indent="0" algn="ctr">
              <a:lnSpc>
                <a:spcPct val="100000"/>
              </a:lnSpc>
              <a:buNone/>
              <a:defRPr sz="1125">
                <a:solidFill>
                  <a:schemeClr val="tx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Descripció</a:t>
            </a:r>
            <a:endParaRPr lang="es-ES" dirty="0"/>
          </a:p>
        </p:txBody>
      </p:sp>
      <p:sp>
        <p:nvSpPr>
          <p:cNvPr id="14" name="Marcador de texto 4">
            <a:extLst>
              <a:ext uri="{FF2B5EF4-FFF2-40B4-BE49-F238E27FC236}">
                <a16:creationId xmlns:a16="http://schemas.microsoft.com/office/drawing/2014/main" id="{AE06BC89-AEEE-D245-A9E8-19CEB5D09585}"/>
              </a:ext>
            </a:extLst>
          </p:cNvPr>
          <p:cNvSpPr>
            <a:spLocks noGrp="1"/>
          </p:cNvSpPr>
          <p:nvPr>
            <p:ph type="body" sz="quarter" idx="17" hasCustomPrompt="1"/>
          </p:nvPr>
        </p:nvSpPr>
        <p:spPr>
          <a:xfrm>
            <a:off x="7033814" y="4178008"/>
            <a:ext cx="1278679" cy="456041"/>
          </a:xfrm>
        </p:spPr>
        <p:txBody>
          <a:bodyPr anchor="t">
            <a:normAutofit/>
          </a:bodyPr>
          <a:lstStyle>
            <a:lvl1pPr marL="0" indent="0" algn="ctr">
              <a:lnSpc>
                <a:spcPct val="100000"/>
              </a:lnSpc>
              <a:buNone/>
              <a:defRPr sz="1125">
                <a:solidFill>
                  <a:schemeClr val="tx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Descripció</a:t>
            </a:r>
            <a:endParaRPr lang="es-ES" dirty="0"/>
          </a:p>
        </p:txBody>
      </p:sp>
      <p:sp>
        <p:nvSpPr>
          <p:cNvPr id="4" name="Marcador de posición de imagen 3">
            <a:extLst>
              <a:ext uri="{FF2B5EF4-FFF2-40B4-BE49-F238E27FC236}">
                <a16:creationId xmlns:a16="http://schemas.microsoft.com/office/drawing/2014/main" id="{36349AD3-F203-D44A-9289-FCFAC293AAB0}"/>
              </a:ext>
            </a:extLst>
          </p:cNvPr>
          <p:cNvSpPr>
            <a:spLocks noGrp="1"/>
          </p:cNvSpPr>
          <p:nvPr>
            <p:ph type="pic" sz="quarter" idx="18" hasCustomPrompt="1"/>
          </p:nvPr>
        </p:nvSpPr>
        <p:spPr>
          <a:xfrm>
            <a:off x="1127000" y="2899767"/>
            <a:ext cx="724542" cy="725091"/>
          </a:xfrm>
        </p:spPr>
        <p:txBody>
          <a:bodyPr anchor="ctr">
            <a:normAutofit/>
          </a:bodyPr>
          <a:lstStyle>
            <a:lvl1pPr marL="0" indent="0" algn="ctr">
              <a:buNone/>
              <a:defRPr sz="1125" b="1" i="0">
                <a:solidFill>
                  <a:schemeClr val="bg2"/>
                </a:solidFill>
                <a:latin typeface="Montserrat SemiBold" pitchFamily="2" charset="77"/>
              </a:defRPr>
            </a:lvl1pPr>
          </a:lstStyle>
          <a:p>
            <a:r>
              <a:rPr lang="es-ES" dirty="0"/>
              <a:t>icono</a:t>
            </a:r>
          </a:p>
        </p:txBody>
      </p:sp>
      <p:sp>
        <p:nvSpPr>
          <p:cNvPr id="15" name="Marcador de posición de imagen 3">
            <a:extLst>
              <a:ext uri="{FF2B5EF4-FFF2-40B4-BE49-F238E27FC236}">
                <a16:creationId xmlns:a16="http://schemas.microsoft.com/office/drawing/2014/main" id="{E70FCA85-7C9B-5049-9D2B-8539070BCE10}"/>
              </a:ext>
            </a:extLst>
          </p:cNvPr>
          <p:cNvSpPr>
            <a:spLocks noGrp="1"/>
          </p:cNvSpPr>
          <p:nvPr>
            <p:ph type="pic" sz="quarter" idx="19" hasCustomPrompt="1"/>
          </p:nvPr>
        </p:nvSpPr>
        <p:spPr>
          <a:xfrm>
            <a:off x="3194332" y="2899767"/>
            <a:ext cx="724542" cy="725091"/>
          </a:xfrm>
        </p:spPr>
        <p:txBody>
          <a:bodyPr anchor="ctr">
            <a:normAutofit/>
          </a:bodyPr>
          <a:lstStyle>
            <a:lvl1pPr marL="0" indent="0" algn="ctr">
              <a:buNone/>
              <a:defRPr sz="1125" b="1" i="0">
                <a:solidFill>
                  <a:schemeClr val="bg2"/>
                </a:solidFill>
                <a:latin typeface="Montserrat SemiBold" pitchFamily="2" charset="77"/>
              </a:defRPr>
            </a:lvl1pPr>
          </a:lstStyle>
          <a:p>
            <a:r>
              <a:rPr lang="es-ES" dirty="0"/>
              <a:t>icono</a:t>
            </a:r>
          </a:p>
        </p:txBody>
      </p:sp>
      <p:sp>
        <p:nvSpPr>
          <p:cNvPr id="16" name="Marcador de posición de imagen 3">
            <a:extLst>
              <a:ext uri="{FF2B5EF4-FFF2-40B4-BE49-F238E27FC236}">
                <a16:creationId xmlns:a16="http://schemas.microsoft.com/office/drawing/2014/main" id="{ACCCCBFF-C64C-D64E-85CD-1EEA2594D520}"/>
              </a:ext>
            </a:extLst>
          </p:cNvPr>
          <p:cNvSpPr>
            <a:spLocks noGrp="1"/>
          </p:cNvSpPr>
          <p:nvPr>
            <p:ph type="pic" sz="quarter" idx="20" hasCustomPrompt="1"/>
          </p:nvPr>
        </p:nvSpPr>
        <p:spPr>
          <a:xfrm>
            <a:off x="5242068" y="2899767"/>
            <a:ext cx="724542" cy="725091"/>
          </a:xfrm>
        </p:spPr>
        <p:txBody>
          <a:bodyPr anchor="ctr">
            <a:normAutofit/>
          </a:bodyPr>
          <a:lstStyle>
            <a:lvl1pPr marL="0" indent="0" algn="ctr">
              <a:buNone/>
              <a:defRPr sz="1125" b="1" i="0">
                <a:solidFill>
                  <a:schemeClr val="bg2"/>
                </a:solidFill>
                <a:latin typeface="Montserrat SemiBold" pitchFamily="2" charset="77"/>
              </a:defRPr>
            </a:lvl1pPr>
          </a:lstStyle>
          <a:p>
            <a:r>
              <a:rPr lang="es-ES" dirty="0"/>
              <a:t>icono</a:t>
            </a:r>
          </a:p>
        </p:txBody>
      </p:sp>
      <p:sp>
        <p:nvSpPr>
          <p:cNvPr id="17" name="Marcador de posición de imagen 3">
            <a:extLst>
              <a:ext uri="{FF2B5EF4-FFF2-40B4-BE49-F238E27FC236}">
                <a16:creationId xmlns:a16="http://schemas.microsoft.com/office/drawing/2014/main" id="{ECCE0B84-E9E7-1343-BE59-B51D8F541605}"/>
              </a:ext>
            </a:extLst>
          </p:cNvPr>
          <p:cNvSpPr>
            <a:spLocks noGrp="1"/>
          </p:cNvSpPr>
          <p:nvPr>
            <p:ph type="pic" sz="quarter" idx="21" hasCustomPrompt="1"/>
          </p:nvPr>
        </p:nvSpPr>
        <p:spPr>
          <a:xfrm>
            <a:off x="7309400" y="2899767"/>
            <a:ext cx="724542" cy="725091"/>
          </a:xfrm>
        </p:spPr>
        <p:txBody>
          <a:bodyPr anchor="ctr">
            <a:normAutofit/>
          </a:bodyPr>
          <a:lstStyle>
            <a:lvl1pPr marL="0" indent="0" algn="ctr">
              <a:buNone/>
              <a:defRPr sz="1125" b="1" i="0">
                <a:solidFill>
                  <a:schemeClr val="bg2"/>
                </a:solidFill>
                <a:latin typeface="Montserrat SemiBold" pitchFamily="2" charset="77"/>
              </a:defRPr>
            </a:lvl1pPr>
          </a:lstStyle>
          <a:p>
            <a:r>
              <a:rPr lang="es-ES" dirty="0"/>
              <a:t>icono</a:t>
            </a:r>
          </a:p>
        </p:txBody>
      </p:sp>
    </p:spTree>
    <p:extLst>
      <p:ext uri="{BB962C8B-B14F-4D97-AF65-F5344CB8AC3E}">
        <p14:creationId xmlns:p14="http://schemas.microsoft.com/office/powerpoint/2010/main" val="201974051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Recordatoris">
    <p:bg>
      <p:bgRef idx="1001">
        <a:schemeClr val="bg2"/>
      </p:bgRef>
    </p:bg>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835786D6-615C-A941-9A30-AA009328B440}"/>
              </a:ext>
            </a:extLst>
          </p:cNvPr>
          <p:cNvSpPr/>
          <p:nvPr userDrawn="1"/>
        </p:nvSpPr>
        <p:spPr>
          <a:xfrm rot="-60000">
            <a:off x="375385" y="328071"/>
            <a:ext cx="8393230" cy="1837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B3A55C21-B940-2648-BDB7-A3132688F7E7}"/>
              </a:ext>
            </a:extLst>
          </p:cNvPr>
          <p:cNvSpPr>
            <a:spLocks noChangeAspect="1"/>
          </p:cNvSpPr>
          <p:nvPr userDrawn="1"/>
        </p:nvSpPr>
        <p:spPr>
          <a:xfrm>
            <a:off x="840846" y="2531705"/>
            <a:ext cx="1260000"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7D97E30D-DECD-E94D-B994-CEC017027BDD}"/>
              </a:ext>
            </a:extLst>
          </p:cNvPr>
          <p:cNvSpPr>
            <a:spLocks noChangeAspect="1"/>
          </p:cNvSpPr>
          <p:nvPr userDrawn="1"/>
        </p:nvSpPr>
        <p:spPr>
          <a:xfrm>
            <a:off x="2921638" y="2531705"/>
            <a:ext cx="1260000"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A22B12DF-6136-0A4C-A50A-53517E7147A4}"/>
              </a:ext>
            </a:extLst>
          </p:cNvPr>
          <p:cNvSpPr>
            <a:spLocks noChangeAspect="1"/>
          </p:cNvSpPr>
          <p:nvPr userDrawn="1"/>
        </p:nvSpPr>
        <p:spPr>
          <a:xfrm>
            <a:off x="4970363" y="2531705"/>
            <a:ext cx="1260000"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a:extLst>
              <a:ext uri="{FF2B5EF4-FFF2-40B4-BE49-F238E27FC236}">
                <a16:creationId xmlns:a16="http://schemas.microsoft.com/office/drawing/2014/main" id="{35FFF2AF-336F-BC45-BD8B-6739807911AE}"/>
              </a:ext>
            </a:extLst>
          </p:cNvPr>
          <p:cNvSpPr>
            <a:spLocks noChangeAspect="1"/>
          </p:cNvSpPr>
          <p:nvPr userDrawn="1"/>
        </p:nvSpPr>
        <p:spPr>
          <a:xfrm>
            <a:off x="7041671" y="2531705"/>
            <a:ext cx="1260000"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2">
            <a:extLst>
              <a:ext uri="{FF2B5EF4-FFF2-40B4-BE49-F238E27FC236}">
                <a16:creationId xmlns:a16="http://schemas.microsoft.com/office/drawing/2014/main" id="{C5D44AA9-2884-F24C-B195-130B1EDF386C}"/>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Equip</a:t>
            </a:r>
          </a:p>
        </p:txBody>
      </p:sp>
      <p:pic>
        <p:nvPicPr>
          <p:cNvPr id="10" name="Imagen 9">
            <a:extLst>
              <a:ext uri="{FF2B5EF4-FFF2-40B4-BE49-F238E27FC236}">
                <a16:creationId xmlns:a16="http://schemas.microsoft.com/office/drawing/2014/main" id="{B6798D0D-3597-8B4E-B30A-727F79D5E8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
        <p:nvSpPr>
          <p:cNvPr id="11" name="Marcador de texto 4">
            <a:extLst>
              <a:ext uri="{FF2B5EF4-FFF2-40B4-BE49-F238E27FC236}">
                <a16:creationId xmlns:a16="http://schemas.microsoft.com/office/drawing/2014/main" id="{4331F75D-7145-834B-9551-EE6B028EAC3C}"/>
              </a:ext>
            </a:extLst>
          </p:cNvPr>
          <p:cNvSpPr>
            <a:spLocks noGrp="1"/>
          </p:cNvSpPr>
          <p:nvPr>
            <p:ph type="body" sz="quarter" idx="11" hasCustomPrompt="1"/>
          </p:nvPr>
        </p:nvSpPr>
        <p:spPr>
          <a:xfrm>
            <a:off x="831507" y="3967696"/>
            <a:ext cx="1278679" cy="238591"/>
          </a:xfrm>
        </p:spPr>
        <p:txBody>
          <a:bodyPr anchor="t">
            <a:normAutofit/>
          </a:bodyPr>
          <a:lstStyle>
            <a:lvl1pPr marL="0" indent="0" algn="ctr">
              <a:lnSpc>
                <a:spcPct val="100000"/>
              </a:lnSpc>
              <a:buNone/>
              <a:defRPr sz="1125" b="0" i="0">
                <a:solidFill>
                  <a:schemeClr val="tx1"/>
                </a:solidFill>
                <a:latin typeface="BC Falster Grotesk LM" panose="02000503040000090004"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Nom</a:t>
            </a:r>
            <a:endParaRPr lang="es-ES" dirty="0"/>
          </a:p>
        </p:txBody>
      </p:sp>
      <p:sp>
        <p:nvSpPr>
          <p:cNvPr id="12" name="Marcador de texto 4">
            <a:extLst>
              <a:ext uri="{FF2B5EF4-FFF2-40B4-BE49-F238E27FC236}">
                <a16:creationId xmlns:a16="http://schemas.microsoft.com/office/drawing/2014/main" id="{1F6D76E8-8CA0-C247-AB55-BF5FBA131619}"/>
              </a:ext>
            </a:extLst>
          </p:cNvPr>
          <p:cNvSpPr>
            <a:spLocks noGrp="1"/>
          </p:cNvSpPr>
          <p:nvPr>
            <p:ph type="body" sz="quarter" idx="13" hasCustomPrompt="1"/>
          </p:nvPr>
        </p:nvSpPr>
        <p:spPr>
          <a:xfrm>
            <a:off x="2912299" y="3967696"/>
            <a:ext cx="1278679" cy="238591"/>
          </a:xfrm>
        </p:spPr>
        <p:txBody>
          <a:bodyPr anchor="t">
            <a:normAutofit/>
          </a:bodyPr>
          <a:lstStyle>
            <a:lvl1pPr marL="0" marR="0" indent="0" algn="ctr" defTabSz="342900" rtl="0" eaLnBrk="1" fontAlgn="auto" latinLnBrk="0" hangingPunct="1">
              <a:lnSpc>
                <a:spcPct val="100000"/>
              </a:lnSpc>
              <a:spcBef>
                <a:spcPts val="375"/>
              </a:spcBef>
              <a:spcAft>
                <a:spcPts val="0"/>
              </a:spcAft>
              <a:buClrTx/>
              <a:buSzTx/>
              <a:buFont typeface="Arial" panose="020B0604020202020204" pitchFamily="34" charset="0"/>
              <a:buNone/>
              <a:tabLst/>
              <a:defRPr sz="1125" b="0" i="0">
                <a:solidFill>
                  <a:schemeClr val="tx1"/>
                </a:solidFill>
                <a:latin typeface="BC Falster Grotesk LM" panose="02000503040000090004"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Nom</a:t>
            </a:r>
            <a:endParaRPr lang="es-ES" dirty="0"/>
          </a:p>
        </p:txBody>
      </p:sp>
      <p:sp>
        <p:nvSpPr>
          <p:cNvPr id="13" name="Marcador de texto 4">
            <a:extLst>
              <a:ext uri="{FF2B5EF4-FFF2-40B4-BE49-F238E27FC236}">
                <a16:creationId xmlns:a16="http://schemas.microsoft.com/office/drawing/2014/main" id="{7A9371AF-C4F8-324A-BE40-8E7D419D6A4F}"/>
              </a:ext>
            </a:extLst>
          </p:cNvPr>
          <p:cNvSpPr>
            <a:spLocks noGrp="1"/>
          </p:cNvSpPr>
          <p:nvPr>
            <p:ph type="body" sz="quarter" idx="15" hasCustomPrompt="1"/>
          </p:nvPr>
        </p:nvSpPr>
        <p:spPr>
          <a:xfrm>
            <a:off x="4961024" y="3967696"/>
            <a:ext cx="1278679" cy="238591"/>
          </a:xfrm>
        </p:spPr>
        <p:txBody>
          <a:bodyPr anchor="t">
            <a:normAutofit/>
          </a:bodyPr>
          <a:lstStyle>
            <a:lvl1pPr marL="0" indent="0" algn="ctr">
              <a:lnSpc>
                <a:spcPct val="100000"/>
              </a:lnSpc>
              <a:buNone/>
              <a:defRPr sz="1125" b="0" i="0">
                <a:solidFill>
                  <a:schemeClr val="tx1"/>
                </a:solidFill>
                <a:latin typeface="BC Falster Grotesk LM" panose="02000503040000090004"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Nom</a:t>
            </a:r>
            <a:endParaRPr lang="es-ES" dirty="0"/>
          </a:p>
        </p:txBody>
      </p:sp>
      <p:sp>
        <p:nvSpPr>
          <p:cNvPr id="14" name="Marcador de texto 4">
            <a:extLst>
              <a:ext uri="{FF2B5EF4-FFF2-40B4-BE49-F238E27FC236}">
                <a16:creationId xmlns:a16="http://schemas.microsoft.com/office/drawing/2014/main" id="{AE06BC89-AEEE-D245-A9E8-19CEB5D09585}"/>
              </a:ext>
            </a:extLst>
          </p:cNvPr>
          <p:cNvSpPr>
            <a:spLocks noGrp="1"/>
          </p:cNvSpPr>
          <p:nvPr>
            <p:ph type="body" sz="quarter" idx="17" hasCustomPrompt="1"/>
          </p:nvPr>
        </p:nvSpPr>
        <p:spPr>
          <a:xfrm>
            <a:off x="7033814" y="3967696"/>
            <a:ext cx="1278679" cy="238591"/>
          </a:xfrm>
        </p:spPr>
        <p:txBody>
          <a:bodyPr anchor="t">
            <a:normAutofit/>
          </a:bodyPr>
          <a:lstStyle>
            <a:lvl1pPr marL="0" indent="0" algn="ctr">
              <a:lnSpc>
                <a:spcPct val="100000"/>
              </a:lnSpc>
              <a:buNone/>
              <a:defRPr sz="1125" b="0" i="0">
                <a:solidFill>
                  <a:schemeClr val="tx1"/>
                </a:solidFill>
                <a:latin typeface="BC Falster Grotesk LM" panose="02000503040000090004"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Nom</a:t>
            </a:r>
            <a:endParaRPr lang="es-ES" dirty="0"/>
          </a:p>
        </p:txBody>
      </p:sp>
      <p:sp>
        <p:nvSpPr>
          <p:cNvPr id="4" name="Marcador de posición de imagen 3">
            <a:extLst>
              <a:ext uri="{FF2B5EF4-FFF2-40B4-BE49-F238E27FC236}">
                <a16:creationId xmlns:a16="http://schemas.microsoft.com/office/drawing/2014/main" id="{36349AD3-F203-D44A-9289-FCFAC293AAB0}"/>
              </a:ext>
            </a:extLst>
          </p:cNvPr>
          <p:cNvSpPr>
            <a:spLocks noGrp="1"/>
          </p:cNvSpPr>
          <p:nvPr>
            <p:ph type="pic" sz="quarter" idx="18" hasCustomPrompt="1"/>
          </p:nvPr>
        </p:nvSpPr>
        <p:spPr>
          <a:xfrm>
            <a:off x="1127000" y="2790039"/>
            <a:ext cx="724542" cy="725091"/>
          </a:xfrm>
        </p:spPr>
        <p:txBody>
          <a:bodyPr anchor="ctr">
            <a:normAutofit/>
          </a:bodyPr>
          <a:lstStyle>
            <a:lvl1pPr marL="0" indent="0" algn="ctr">
              <a:buNone/>
              <a:defRPr sz="1125" b="1" i="0">
                <a:solidFill>
                  <a:schemeClr val="bg2"/>
                </a:solidFill>
                <a:latin typeface="Montserrat SemiBold" pitchFamily="2" charset="77"/>
              </a:defRPr>
            </a:lvl1pPr>
          </a:lstStyle>
          <a:p>
            <a:r>
              <a:rPr lang="es-ES" dirty="0"/>
              <a:t>icono</a:t>
            </a:r>
          </a:p>
        </p:txBody>
      </p:sp>
      <p:sp>
        <p:nvSpPr>
          <p:cNvPr id="15" name="Marcador de posición de imagen 3">
            <a:extLst>
              <a:ext uri="{FF2B5EF4-FFF2-40B4-BE49-F238E27FC236}">
                <a16:creationId xmlns:a16="http://schemas.microsoft.com/office/drawing/2014/main" id="{E70FCA85-7C9B-5049-9D2B-8539070BCE10}"/>
              </a:ext>
            </a:extLst>
          </p:cNvPr>
          <p:cNvSpPr>
            <a:spLocks noGrp="1"/>
          </p:cNvSpPr>
          <p:nvPr>
            <p:ph type="pic" sz="quarter" idx="19" hasCustomPrompt="1"/>
          </p:nvPr>
        </p:nvSpPr>
        <p:spPr>
          <a:xfrm>
            <a:off x="3194332" y="2790039"/>
            <a:ext cx="724542" cy="725091"/>
          </a:xfrm>
        </p:spPr>
        <p:txBody>
          <a:bodyPr anchor="ctr">
            <a:normAutofit/>
          </a:bodyPr>
          <a:lstStyle>
            <a:lvl1pPr marL="0" indent="0" algn="ctr">
              <a:buNone/>
              <a:defRPr sz="1125" b="1" i="0">
                <a:solidFill>
                  <a:schemeClr val="bg2"/>
                </a:solidFill>
                <a:latin typeface="Montserrat SemiBold" pitchFamily="2" charset="77"/>
              </a:defRPr>
            </a:lvl1pPr>
          </a:lstStyle>
          <a:p>
            <a:r>
              <a:rPr lang="es-ES" dirty="0"/>
              <a:t>icono</a:t>
            </a:r>
          </a:p>
        </p:txBody>
      </p:sp>
      <p:sp>
        <p:nvSpPr>
          <p:cNvPr id="16" name="Marcador de posición de imagen 3">
            <a:extLst>
              <a:ext uri="{FF2B5EF4-FFF2-40B4-BE49-F238E27FC236}">
                <a16:creationId xmlns:a16="http://schemas.microsoft.com/office/drawing/2014/main" id="{ACCCCBFF-C64C-D64E-85CD-1EEA2594D520}"/>
              </a:ext>
            </a:extLst>
          </p:cNvPr>
          <p:cNvSpPr>
            <a:spLocks noGrp="1"/>
          </p:cNvSpPr>
          <p:nvPr>
            <p:ph type="pic" sz="quarter" idx="20" hasCustomPrompt="1"/>
          </p:nvPr>
        </p:nvSpPr>
        <p:spPr>
          <a:xfrm>
            <a:off x="5242068" y="2790039"/>
            <a:ext cx="724542" cy="725091"/>
          </a:xfrm>
        </p:spPr>
        <p:txBody>
          <a:bodyPr anchor="ctr">
            <a:normAutofit/>
          </a:bodyPr>
          <a:lstStyle>
            <a:lvl1pPr marL="0" indent="0" algn="ctr">
              <a:buNone/>
              <a:defRPr sz="1125" b="1" i="0">
                <a:solidFill>
                  <a:schemeClr val="bg2"/>
                </a:solidFill>
                <a:latin typeface="Montserrat SemiBold" pitchFamily="2" charset="77"/>
              </a:defRPr>
            </a:lvl1pPr>
          </a:lstStyle>
          <a:p>
            <a:r>
              <a:rPr lang="es-ES" dirty="0"/>
              <a:t>icono</a:t>
            </a:r>
          </a:p>
        </p:txBody>
      </p:sp>
      <p:sp>
        <p:nvSpPr>
          <p:cNvPr id="17" name="Marcador de posición de imagen 3">
            <a:extLst>
              <a:ext uri="{FF2B5EF4-FFF2-40B4-BE49-F238E27FC236}">
                <a16:creationId xmlns:a16="http://schemas.microsoft.com/office/drawing/2014/main" id="{ECCE0B84-E9E7-1343-BE59-B51D8F541605}"/>
              </a:ext>
            </a:extLst>
          </p:cNvPr>
          <p:cNvSpPr>
            <a:spLocks noGrp="1"/>
          </p:cNvSpPr>
          <p:nvPr>
            <p:ph type="pic" sz="quarter" idx="21" hasCustomPrompt="1"/>
          </p:nvPr>
        </p:nvSpPr>
        <p:spPr>
          <a:xfrm>
            <a:off x="7309400" y="2790039"/>
            <a:ext cx="724542" cy="725091"/>
          </a:xfrm>
        </p:spPr>
        <p:txBody>
          <a:bodyPr anchor="ctr">
            <a:normAutofit/>
          </a:bodyPr>
          <a:lstStyle>
            <a:lvl1pPr marL="0" indent="0" algn="ctr">
              <a:buNone/>
              <a:defRPr sz="1125" b="1" i="0">
                <a:solidFill>
                  <a:schemeClr val="bg2"/>
                </a:solidFill>
                <a:latin typeface="Montserrat SemiBold" pitchFamily="2" charset="77"/>
              </a:defRPr>
            </a:lvl1pPr>
          </a:lstStyle>
          <a:p>
            <a:r>
              <a:rPr lang="es-ES" dirty="0"/>
              <a:t>icono</a:t>
            </a:r>
          </a:p>
        </p:txBody>
      </p:sp>
      <p:sp>
        <p:nvSpPr>
          <p:cNvPr id="21" name="Marcador de texto 4">
            <a:extLst>
              <a:ext uri="{FF2B5EF4-FFF2-40B4-BE49-F238E27FC236}">
                <a16:creationId xmlns:a16="http://schemas.microsoft.com/office/drawing/2014/main" id="{DBE1A5B4-FDB9-9043-95A2-F9F913C3CA6E}"/>
              </a:ext>
            </a:extLst>
          </p:cNvPr>
          <p:cNvSpPr>
            <a:spLocks noGrp="1"/>
          </p:cNvSpPr>
          <p:nvPr>
            <p:ph type="body" sz="quarter" idx="22" hasCustomPrompt="1"/>
          </p:nvPr>
        </p:nvSpPr>
        <p:spPr>
          <a:xfrm>
            <a:off x="831507" y="4297774"/>
            <a:ext cx="1278679" cy="481029"/>
          </a:xfrm>
        </p:spPr>
        <p:txBody>
          <a:bodyPr anchor="t">
            <a:normAutofit/>
          </a:bodyPr>
          <a:lstStyle>
            <a:lvl1pPr marL="0" indent="0" algn="ctr">
              <a:lnSpc>
                <a:spcPct val="100000"/>
              </a:lnSpc>
              <a:buNone/>
              <a:defRPr sz="1125">
                <a:solidFill>
                  <a:schemeClr val="tx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Descripció</a:t>
            </a:r>
            <a:endParaRPr lang="es-ES" dirty="0"/>
          </a:p>
        </p:txBody>
      </p:sp>
      <p:sp>
        <p:nvSpPr>
          <p:cNvPr id="23" name="Marcador de texto 4">
            <a:extLst>
              <a:ext uri="{FF2B5EF4-FFF2-40B4-BE49-F238E27FC236}">
                <a16:creationId xmlns:a16="http://schemas.microsoft.com/office/drawing/2014/main" id="{8C1A0E51-218D-264A-97DB-21609F875787}"/>
              </a:ext>
            </a:extLst>
          </p:cNvPr>
          <p:cNvSpPr>
            <a:spLocks noGrp="1"/>
          </p:cNvSpPr>
          <p:nvPr>
            <p:ph type="body" sz="quarter" idx="23" hasCustomPrompt="1"/>
          </p:nvPr>
        </p:nvSpPr>
        <p:spPr>
          <a:xfrm>
            <a:off x="2912299" y="4297774"/>
            <a:ext cx="1278679" cy="481029"/>
          </a:xfrm>
        </p:spPr>
        <p:txBody>
          <a:bodyPr anchor="t">
            <a:normAutofit/>
          </a:bodyPr>
          <a:lstStyle>
            <a:lvl1pPr marL="0" indent="0" algn="ctr">
              <a:lnSpc>
                <a:spcPct val="100000"/>
              </a:lnSpc>
              <a:buNone/>
              <a:defRPr sz="1125">
                <a:solidFill>
                  <a:schemeClr val="tx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Descripció</a:t>
            </a:r>
            <a:endParaRPr lang="es-ES" dirty="0"/>
          </a:p>
        </p:txBody>
      </p:sp>
      <p:sp>
        <p:nvSpPr>
          <p:cNvPr id="24" name="Marcador de texto 4">
            <a:extLst>
              <a:ext uri="{FF2B5EF4-FFF2-40B4-BE49-F238E27FC236}">
                <a16:creationId xmlns:a16="http://schemas.microsoft.com/office/drawing/2014/main" id="{2AC360F1-0BCA-8845-8684-6422E9685FC0}"/>
              </a:ext>
            </a:extLst>
          </p:cNvPr>
          <p:cNvSpPr>
            <a:spLocks noGrp="1"/>
          </p:cNvSpPr>
          <p:nvPr>
            <p:ph type="body" sz="quarter" idx="24" hasCustomPrompt="1"/>
          </p:nvPr>
        </p:nvSpPr>
        <p:spPr>
          <a:xfrm>
            <a:off x="4961024" y="4297774"/>
            <a:ext cx="1278679" cy="481029"/>
          </a:xfrm>
        </p:spPr>
        <p:txBody>
          <a:bodyPr anchor="t">
            <a:normAutofit/>
          </a:bodyPr>
          <a:lstStyle>
            <a:lvl1pPr marL="0" indent="0" algn="ctr">
              <a:lnSpc>
                <a:spcPct val="100000"/>
              </a:lnSpc>
              <a:buNone/>
              <a:defRPr sz="1125">
                <a:solidFill>
                  <a:schemeClr val="tx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Descripció</a:t>
            </a:r>
            <a:endParaRPr lang="es-ES" dirty="0"/>
          </a:p>
        </p:txBody>
      </p:sp>
      <p:sp>
        <p:nvSpPr>
          <p:cNvPr id="25" name="Marcador de texto 4">
            <a:extLst>
              <a:ext uri="{FF2B5EF4-FFF2-40B4-BE49-F238E27FC236}">
                <a16:creationId xmlns:a16="http://schemas.microsoft.com/office/drawing/2014/main" id="{65EA539C-FFF0-8E4E-9B7C-01A5C966BDA3}"/>
              </a:ext>
            </a:extLst>
          </p:cNvPr>
          <p:cNvSpPr>
            <a:spLocks noGrp="1"/>
          </p:cNvSpPr>
          <p:nvPr>
            <p:ph type="body" sz="quarter" idx="25" hasCustomPrompt="1"/>
          </p:nvPr>
        </p:nvSpPr>
        <p:spPr>
          <a:xfrm>
            <a:off x="7033814" y="4297774"/>
            <a:ext cx="1278679" cy="481029"/>
          </a:xfrm>
        </p:spPr>
        <p:txBody>
          <a:bodyPr anchor="t">
            <a:normAutofit/>
          </a:bodyPr>
          <a:lstStyle>
            <a:lvl1pPr marL="0" indent="0" algn="ctr">
              <a:lnSpc>
                <a:spcPct val="100000"/>
              </a:lnSpc>
              <a:buNone/>
              <a:defRPr sz="1125">
                <a:solidFill>
                  <a:schemeClr val="tx1"/>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Descripció</a:t>
            </a:r>
            <a:endParaRPr lang="es-ES" dirty="0"/>
          </a:p>
        </p:txBody>
      </p:sp>
    </p:spTree>
    <p:extLst>
      <p:ext uri="{BB962C8B-B14F-4D97-AF65-F5344CB8AC3E}">
        <p14:creationId xmlns:p14="http://schemas.microsoft.com/office/powerpoint/2010/main" val="2961990036"/>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alendari">
    <p:bg>
      <p:bgPr>
        <a:solidFill>
          <a:srgbClr val="CCCCCC"/>
        </a:solid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31A5910F-EF36-E14C-AA49-6E94FE0BB5B6}"/>
              </a:ext>
            </a:extLst>
          </p:cNvPr>
          <p:cNvSpPr/>
          <p:nvPr userDrawn="1"/>
        </p:nvSpPr>
        <p:spPr>
          <a:xfrm>
            <a:off x="664352" y="1113830"/>
            <a:ext cx="7815296" cy="364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835786D6-615C-A941-9A30-AA009328B440}"/>
              </a:ext>
            </a:extLst>
          </p:cNvPr>
          <p:cNvSpPr/>
          <p:nvPr userDrawn="1"/>
        </p:nvSpPr>
        <p:spPr>
          <a:xfrm rot="-60000">
            <a:off x="375385" y="328071"/>
            <a:ext cx="8393230" cy="1837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2">
            <a:extLst>
              <a:ext uri="{FF2B5EF4-FFF2-40B4-BE49-F238E27FC236}">
                <a16:creationId xmlns:a16="http://schemas.microsoft.com/office/drawing/2014/main" id="{C5D44AA9-2884-F24C-B195-130B1EDF386C}"/>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Calendari</a:t>
            </a:r>
          </a:p>
        </p:txBody>
      </p:sp>
      <p:pic>
        <p:nvPicPr>
          <p:cNvPr id="10" name="Imagen 9">
            <a:extLst>
              <a:ext uri="{FF2B5EF4-FFF2-40B4-BE49-F238E27FC236}">
                <a16:creationId xmlns:a16="http://schemas.microsoft.com/office/drawing/2014/main" id="{B6798D0D-3597-8B4E-B30A-727F79D5E8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Tree>
    <p:extLst>
      <p:ext uri="{BB962C8B-B14F-4D97-AF65-F5344CB8AC3E}">
        <p14:creationId xmlns:p14="http://schemas.microsoft.com/office/powerpoint/2010/main" val="358371961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alendari">
    <p:bg>
      <p:bgPr>
        <a:solidFill>
          <a:srgbClr val="CCCCCC"/>
        </a:solid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31A5910F-EF36-E14C-AA49-6E94FE0BB5B6}"/>
              </a:ext>
            </a:extLst>
          </p:cNvPr>
          <p:cNvSpPr/>
          <p:nvPr userDrawn="1"/>
        </p:nvSpPr>
        <p:spPr>
          <a:xfrm>
            <a:off x="664352" y="1113830"/>
            <a:ext cx="7815296" cy="364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835786D6-615C-A941-9A30-AA009328B440}"/>
              </a:ext>
            </a:extLst>
          </p:cNvPr>
          <p:cNvSpPr/>
          <p:nvPr userDrawn="1"/>
        </p:nvSpPr>
        <p:spPr>
          <a:xfrm rot="-60000">
            <a:off x="375385" y="328071"/>
            <a:ext cx="8393230" cy="1837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2">
            <a:extLst>
              <a:ext uri="{FF2B5EF4-FFF2-40B4-BE49-F238E27FC236}">
                <a16:creationId xmlns:a16="http://schemas.microsoft.com/office/drawing/2014/main" id="{C5D44AA9-2884-F24C-B195-130B1EDF386C}"/>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Calendari</a:t>
            </a:r>
          </a:p>
        </p:txBody>
      </p:sp>
      <p:pic>
        <p:nvPicPr>
          <p:cNvPr id="10" name="Imagen 9">
            <a:extLst>
              <a:ext uri="{FF2B5EF4-FFF2-40B4-BE49-F238E27FC236}">
                <a16:creationId xmlns:a16="http://schemas.microsoft.com/office/drawing/2014/main" id="{B6798D0D-3597-8B4E-B30A-727F79D5E8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
        <p:nvSpPr>
          <p:cNvPr id="6" name="Rectángulo 5">
            <a:extLst>
              <a:ext uri="{FF2B5EF4-FFF2-40B4-BE49-F238E27FC236}">
                <a16:creationId xmlns:a16="http://schemas.microsoft.com/office/drawing/2014/main" id="{1B81487B-6EE6-F349-A8F4-63160FE8CF55}"/>
              </a:ext>
            </a:extLst>
          </p:cNvPr>
          <p:cNvSpPr/>
          <p:nvPr userDrawn="1"/>
        </p:nvSpPr>
        <p:spPr>
          <a:xfrm>
            <a:off x="1181926" y="2571750"/>
            <a:ext cx="2171969" cy="262497"/>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9" name="Rectángulo 8">
            <a:extLst>
              <a:ext uri="{FF2B5EF4-FFF2-40B4-BE49-F238E27FC236}">
                <a16:creationId xmlns:a16="http://schemas.microsoft.com/office/drawing/2014/main" id="{E49C69CE-AA77-CE48-84FA-B30FED8196BA}"/>
              </a:ext>
            </a:extLst>
          </p:cNvPr>
          <p:cNvSpPr/>
          <p:nvPr userDrawn="1"/>
        </p:nvSpPr>
        <p:spPr>
          <a:xfrm>
            <a:off x="3483214" y="2571750"/>
            <a:ext cx="1021329" cy="26249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11" name="Rectángulo 10">
            <a:extLst>
              <a:ext uri="{FF2B5EF4-FFF2-40B4-BE49-F238E27FC236}">
                <a16:creationId xmlns:a16="http://schemas.microsoft.com/office/drawing/2014/main" id="{29E6AC67-9F76-7A4D-B08A-E7CE4ED2B720}"/>
              </a:ext>
            </a:extLst>
          </p:cNvPr>
          <p:cNvSpPr/>
          <p:nvPr userDrawn="1"/>
        </p:nvSpPr>
        <p:spPr>
          <a:xfrm>
            <a:off x="3490469" y="2571750"/>
            <a:ext cx="2164719" cy="26249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13" name="Rectángulo 12">
            <a:extLst>
              <a:ext uri="{FF2B5EF4-FFF2-40B4-BE49-F238E27FC236}">
                <a16:creationId xmlns:a16="http://schemas.microsoft.com/office/drawing/2014/main" id="{50A7E754-5183-5E40-94D6-E4632D9459D4}"/>
              </a:ext>
            </a:extLst>
          </p:cNvPr>
          <p:cNvSpPr/>
          <p:nvPr userDrawn="1"/>
        </p:nvSpPr>
        <p:spPr>
          <a:xfrm>
            <a:off x="5791759" y="2571750"/>
            <a:ext cx="2164718" cy="26249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cxnSp>
        <p:nvCxnSpPr>
          <p:cNvPr id="14" name="Conector recto 13">
            <a:extLst>
              <a:ext uri="{FF2B5EF4-FFF2-40B4-BE49-F238E27FC236}">
                <a16:creationId xmlns:a16="http://schemas.microsoft.com/office/drawing/2014/main" id="{0EC8A4FD-A596-8F4E-8443-B757C688DF90}"/>
              </a:ext>
            </a:extLst>
          </p:cNvPr>
          <p:cNvCxnSpPr>
            <a:cxnSpLocks/>
          </p:cNvCxnSpPr>
          <p:nvPr userDrawn="1"/>
        </p:nvCxnSpPr>
        <p:spPr>
          <a:xfrm>
            <a:off x="1181926"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0EB7FC2-66F1-1745-8FC9-8B54333E0A82}"/>
              </a:ext>
            </a:extLst>
          </p:cNvPr>
          <p:cNvCxnSpPr>
            <a:cxnSpLocks/>
          </p:cNvCxnSpPr>
          <p:nvPr userDrawn="1"/>
        </p:nvCxnSpPr>
        <p:spPr>
          <a:xfrm>
            <a:off x="3440109"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DF5D06E1-52BE-D54E-9B99-A6B58C06B732}"/>
              </a:ext>
            </a:extLst>
          </p:cNvPr>
          <p:cNvCxnSpPr>
            <a:cxnSpLocks/>
          </p:cNvCxnSpPr>
          <p:nvPr userDrawn="1"/>
        </p:nvCxnSpPr>
        <p:spPr>
          <a:xfrm>
            <a:off x="5698292"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7A975C5C-5E89-CF44-AB95-27F60577F958}"/>
              </a:ext>
            </a:extLst>
          </p:cNvPr>
          <p:cNvCxnSpPr>
            <a:cxnSpLocks/>
          </p:cNvCxnSpPr>
          <p:nvPr userDrawn="1"/>
        </p:nvCxnSpPr>
        <p:spPr>
          <a:xfrm>
            <a:off x="7956476"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Marcador de texto 4">
            <a:extLst>
              <a:ext uri="{FF2B5EF4-FFF2-40B4-BE49-F238E27FC236}">
                <a16:creationId xmlns:a16="http://schemas.microsoft.com/office/drawing/2014/main" id="{43E31A93-0F3D-8C45-883F-B2E78EC57424}"/>
              </a:ext>
            </a:extLst>
          </p:cNvPr>
          <p:cNvSpPr>
            <a:spLocks noGrp="1"/>
          </p:cNvSpPr>
          <p:nvPr>
            <p:ph type="body" sz="quarter" idx="12" hasCustomPrompt="1"/>
          </p:nvPr>
        </p:nvSpPr>
        <p:spPr>
          <a:xfrm>
            <a:off x="1181814" y="2583220"/>
            <a:ext cx="2179340"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31" name="Marcador de texto 4">
            <a:extLst>
              <a:ext uri="{FF2B5EF4-FFF2-40B4-BE49-F238E27FC236}">
                <a16:creationId xmlns:a16="http://schemas.microsoft.com/office/drawing/2014/main" id="{5C74A231-B4CB-FF42-9B88-543A3F4FC51A}"/>
              </a:ext>
            </a:extLst>
          </p:cNvPr>
          <p:cNvSpPr>
            <a:spLocks noGrp="1"/>
          </p:cNvSpPr>
          <p:nvPr>
            <p:ph type="body" sz="quarter" idx="13" hasCustomPrompt="1"/>
          </p:nvPr>
        </p:nvSpPr>
        <p:spPr>
          <a:xfrm>
            <a:off x="3483337" y="2583220"/>
            <a:ext cx="2164719"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34" name="Marcador de texto 4">
            <a:extLst>
              <a:ext uri="{FF2B5EF4-FFF2-40B4-BE49-F238E27FC236}">
                <a16:creationId xmlns:a16="http://schemas.microsoft.com/office/drawing/2014/main" id="{CC43C261-B381-404D-98DC-93818544DD01}"/>
              </a:ext>
            </a:extLst>
          </p:cNvPr>
          <p:cNvSpPr>
            <a:spLocks noGrp="1"/>
          </p:cNvSpPr>
          <p:nvPr>
            <p:ph type="body" sz="quarter" idx="16" hasCustomPrompt="1"/>
          </p:nvPr>
        </p:nvSpPr>
        <p:spPr>
          <a:xfrm>
            <a:off x="5791758" y="2583220"/>
            <a:ext cx="2164718"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Tree>
    <p:extLst>
      <p:ext uri="{BB962C8B-B14F-4D97-AF65-F5344CB8AC3E}">
        <p14:creationId xmlns:p14="http://schemas.microsoft.com/office/powerpoint/2010/main" val="344277164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alendari">
    <p:bg>
      <p:bgPr>
        <a:solidFill>
          <a:srgbClr val="CCCCCC"/>
        </a:solid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31A5910F-EF36-E14C-AA49-6E94FE0BB5B6}"/>
              </a:ext>
            </a:extLst>
          </p:cNvPr>
          <p:cNvSpPr/>
          <p:nvPr userDrawn="1"/>
        </p:nvSpPr>
        <p:spPr>
          <a:xfrm>
            <a:off x="664352" y="1113830"/>
            <a:ext cx="7815296" cy="364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835786D6-615C-A941-9A30-AA009328B440}"/>
              </a:ext>
            </a:extLst>
          </p:cNvPr>
          <p:cNvSpPr/>
          <p:nvPr userDrawn="1"/>
        </p:nvSpPr>
        <p:spPr>
          <a:xfrm rot="-60000">
            <a:off x="375385" y="328071"/>
            <a:ext cx="8393230" cy="1837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2">
            <a:extLst>
              <a:ext uri="{FF2B5EF4-FFF2-40B4-BE49-F238E27FC236}">
                <a16:creationId xmlns:a16="http://schemas.microsoft.com/office/drawing/2014/main" id="{C5D44AA9-2884-F24C-B195-130B1EDF386C}"/>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Calendari</a:t>
            </a:r>
          </a:p>
        </p:txBody>
      </p:sp>
      <p:pic>
        <p:nvPicPr>
          <p:cNvPr id="10" name="Imagen 9">
            <a:extLst>
              <a:ext uri="{FF2B5EF4-FFF2-40B4-BE49-F238E27FC236}">
                <a16:creationId xmlns:a16="http://schemas.microsoft.com/office/drawing/2014/main" id="{B6798D0D-3597-8B4E-B30A-727F79D5E8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
        <p:nvSpPr>
          <p:cNvPr id="6" name="Rectángulo 5">
            <a:extLst>
              <a:ext uri="{FF2B5EF4-FFF2-40B4-BE49-F238E27FC236}">
                <a16:creationId xmlns:a16="http://schemas.microsoft.com/office/drawing/2014/main" id="{1B81487B-6EE6-F349-A8F4-63160FE8CF55}"/>
              </a:ext>
            </a:extLst>
          </p:cNvPr>
          <p:cNvSpPr/>
          <p:nvPr userDrawn="1"/>
        </p:nvSpPr>
        <p:spPr>
          <a:xfrm>
            <a:off x="1124776" y="2571750"/>
            <a:ext cx="1633331" cy="262497"/>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cxnSp>
        <p:nvCxnSpPr>
          <p:cNvPr id="14" name="Conector recto 13">
            <a:extLst>
              <a:ext uri="{FF2B5EF4-FFF2-40B4-BE49-F238E27FC236}">
                <a16:creationId xmlns:a16="http://schemas.microsoft.com/office/drawing/2014/main" id="{0EC8A4FD-A596-8F4E-8443-B757C688DF90}"/>
              </a:ext>
            </a:extLst>
          </p:cNvPr>
          <p:cNvCxnSpPr>
            <a:cxnSpLocks/>
          </p:cNvCxnSpPr>
          <p:nvPr userDrawn="1"/>
        </p:nvCxnSpPr>
        <p:spPr>
          <a:xfrm>
            <a:off x="1144540"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0EB7FC2-66F1-1745-8FC9-8B54333E0A82}"/>
              </a:ext>
            </a:extLst>
          </p:cNvPr>
          <p:cNvCxnSpPr>
            <a:cxnSpLocks/>
          </p:cNvCxnSpPr>
          <p:nvPr userDrawn="1"/>
        </p:nvCxnSpPr>
        <p:spPr>
          <a:xfrm>
            <a:off x="4572000"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DF5D06E1-52BE-D54E-9B99-A6B58C06B732}"/>
              </a:ext>
            </a:extLst>
          </p:cNvPr>
          <p:cNvCxnSpPr>
            <a:cxnSpLocks/>
          </p:cNvCxnSpPr>
          <p:nvPr userDrawn="1"/>
        </p:nvCxnSpPr>
        <p:spPr>
          <a:xfrm>
            <a:off x="6324543"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7A975C5C-5E89-CF44-AB95-27F60577F958}"/>
              </a:ext>
            </a:extLst>
          </p:cNvPr>
          <p:cNvCxnSpPr>
            <a:cxnSpLocks/>
          </p:cNvCxnSpPr>
          <p:nvPr userDrawn="1"/>
        </p:nvCxnSpPr>
        <p:spPr>
          <a:xfrm>
            <a:off x="7956476"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Marcador de texto 4">
            <a:extLst>
              <a:ext uri="{FF2B5EF4-FFF2-40B4-BE49-F238E27FC236}">
                <a16:creationId xmlns:a16="http://schemas.microsoft.com/office/drawing/2014/main" id="{43E31A93-0F3D-8C45-883F-B2E78EC57424}"/>
              </a:ext>
            </a:extLst>
          </p:cNvPr>
          <p:cNvSpPr>
            <a:spLocks noGrp="1"/>
          </p:cNvSpPr>
          <p:nvPr>
            <p:ph type="body" sz="quarter" idx="12" hasCustomPrompt="1"/>
          </p:nvPr>
        </p:nvSpPr>
        <p:spPr>
          <a:xfrm>
            <a:off x="1124664" y="2583220"/>
            <a:ext cx="1638874"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23" name="Rectángulo 22">
            <a:extLst>
              <a:ext uri="{FF2B5EF4-FFF2-40B4-BE49-F238E27FC236}">
                <a16:creationId xmlns:a16="http://schemas.microsoft.com/office/drawing/2014/main" id="{3519E512-ABC4-1741-BA2F-37A3B6D77DCF}"/>
              </a:ext>
            </a:extLst>
          </p:cNvPr>
          <p:cNvSpPr/>
          <p:nvPr userDrawn="1"/>
        </p:nvSpPr>
        <p:spPr>
          <a:xfrm>
            <a:off x="2876088" y="2571750"/>
            <a:ext cx="1633331" cy="262497"/>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24" name="Marcador de texto 4">
            <a:extLst>
              <a:ext uri="{FF2B5EF4-FFF2-40B4-BE49-F238E27FC236}">
                <a16:creationId xmlns:a16="http://schemas.microsoft.com/office/drawing/2014/main" id="{409BD28E-EDD4-EB46-9994-2E32155AFDD3}"/>
              </a:ext>
            </a:extLst>
          </p:cNvPr>
          <p:cNvSpPr>
            <a:spLocks noGrp="1"/>
          </p:cNvSpPr>
          <p:nvPr>
            <p:ph type="body" sz="quarter" idx="13" hasCustomPrompt="1"/>
          </p:nvPr>
        </p:nvSpPr>
        <p:spPr>
          <a:xfrm>
            <a:off x="2875976" y="2583220"/>
            <a:ext cx="1638874"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25" name="Rectángulo 24">
            <a:extLst>
              <a:ext uri="{FF2B5EF4-FFF2-40B4-BE49-F238E27FC236}">
                <a16:creationId xmlns:a16="http://schemas.microsoft.com/office/drawing/2014/main" id="{7A6A43AA-5B98-F04D-B6CA-0FB0AB88DEE6}"/>
              </a:ext>
            </a:extLst>
          </p:cNvPr>
          <p:cNvSpPr/>
          <p:nvPr userDrawn="1"/>
        </p:nvSpPr>
        <p:spPr>
          <a:xfrm>
            <a:off x="4622081" y="2571750"/>
            <a:ext cx="1633331" cy="26249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26" name="Marcador de texto 4">
            <a:extLst>
              <a:ext uri="{FF2B5EF4-FFF2-40B4-BE49-F238E27FC236}">
                <a16:creationId xmlns:a16="http://schemas.microsoft.com/office/drawing/2014/main" id="{3449EAEB-8C21-AB42-83BD-692D6D529ED6}"/>
              </a:ext>
            </a:extLst>
          </p:cNvPr>
          <p:cNvSpPr>
            <a:spLocks noGrp="1"/>
          </p:cNvSpPr>
          <p:nvPr>
            <p:ph type="body" sz="quarter" idx="14" hasCustomPrompt="1"/>
          </p:nvPr>
        </p:nvSpPr>
        <p:spPr>
          <a:xfrm>
            <a:off x="4621969" y="2583220"/>
            <a:ext cx="1638874"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27" name="Rectángulo 26">
            <a:extLst>
              <a:ext uri="{FF2B5EF4-FFF2-40B4-BE49-F238E27FC236}">
                <a16:creationId xmlns:a16="http://schemas.microsoft.com/office/drawing/2014/main" id="{2ACCA8E1-7CE9-4740-90CA-42BE5E905E0C}"/>
              </a:ext>
            </a:extLst>
          </p:cNvPr>
          <p:cNvSpPr/>
          <p:nvPr userDrawn="1"/>
        </p:nvSpPr>
        <p:spPr>
          <a:xfrm>
            <a:off x="6362755" y="2571750"/>
            <a:ext cx="1633331" cy="26249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28" name="Marcador de texto 4">
            <a:extLst>
              <a:ext uri="{FF2B5EF4-FFF2-40B4-BE49-F238E27FC236}">
                <a16:creationId xmlns:a16="http://schemas.microsoft.com/office/drawing/2014/main" id="{A930BC8E-A98B-364C-B6D0-C944A690FF06}"/>
              </a:ext>
            </a:extLst>
          </p:cNvPr>
          <p:cNvSpPr>
            <a:spLocks noGrp="1"/>
          </p:cNvSpPr>
          <p:nvPr>
            <p:ph type="body" sz="quarter" idx="15" hasCustomPrompt="1"/>
          </p:nvPr>
        </p:nvSpPr>
        <p:spPr>
          <a:xfrm>
            <a:off x="6362643" y="2583220"/>
            <a:ext cx="1638874"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cxnSp>
        <p:nvCxnSpPr>
          <p:cNvPr id="29" name="Conector recto 28">
            <a:extLst>
              <a:ext uri="{FF2B5EF4-FFF2-40B4-BE49-F238E27FC236}">
                <a16:creationId xmlns:a16="http://schemas.microsoft.com/office/drawing/2014/main" id="{F635D22D-6E44-8F4D-B69A-D417C2D5FF9A}"/>
              </a:ext>
            </a:extLst>
          </p:cNvPr>
          <p:cNvCxnSpPr>
            <a:cxnSpLocks/>
          </p:cNvCxnSpPr>
          <p:nvPr userDrawn="1"/>
        </p:nvCxnSpPr>
        <p:spPr>
          <a:xfrm>
            <a:off x="2818826"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88984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alendari">
    <p:bg>
      <p:bgPr>
        <a:solidFill>
          <a:srgbClr val="CCCCCC"/>
        </a:solid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31A5910F-EF36-E14C-AA49-6E94FE0BB5B6}"/>
              </a:ext>
            </a:extLst>
          </p:cNvPr>
          <p:cNvSpPr/>
          <p:nvPr userDrawn="1"/>
        </p:nvSpPr>
        <p:spPr>
          <a:xfrm>
            <a:off x="664352" y="1113830"/>
            <a:ext cx="7815296" cy="364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835786D6-615C-A941-9A30-AA009328B440}"/>
              </a:ext>
            </a:extLst>
          </p:cNvPr>
          <p:cNvSpPr/>
          <p:nvPr userDrawn="1"/>
        </p:nvSpPr>
        <p:spPr>
          <a:xfrm rot="-60000">
            <a:off x="375385" y="328071"/>
            <a:ext cx="8393230" cy="1837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2">
            <a:extLst>
              <a:ext uri="{FF2B5EF4-FFF2-40B4-BE49-F238E27FC236}">
                <a16:creationId xmlns:a16="http://schemas.microsoft.com/office/drawing/2014/main" id="{C5D44AA9-2884-F24C-B195-130B1EDF386C}"/>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Calendari</a:t>
            </a:r>
          </a:p>
        </p:txBody>
      </p:sp>
      <p:pic>
        <p:nvPicPr>
          <p:cNvPr id="10" name="Imagen 9">
            <a:extLst>
              <a:ext uri="{FF2B5EF4-FFF2-40B4-BE49-F238E27FC236}">
                <a16:creationId xmlns:a16="http://schemas.microsoft.com/office/drawing/2014/main" id="{B6798D0D-3597-8B4E-B30A-727F79D5E853}"/>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
        <p:nvSpPr>
          <p:cNvPr id="6" name="Rectángulo 5">
            <a:extLst>
              <a:ext uri="{FF2B5EF4-FFF2-40B4-BE49-F238E27FC236}">
                <a16:creationId xmlns:a16="http://schemas.microsoft.com/office/drawing/2014/main" id="{1B81487B-6EE6-F349-A8F4-63160FE8CF55}"/>
              </a:ext>
            </a:extLst>
          </p:cNvPr>
          <p:cNvSpPr/>
          <p:nvPr userDrawn="1"/>
        </p:nvSpPr>
        <p:spPr>
          <a:xfrm>
            <a:off x="1181926" y="2571750"/>
            <a:ext cx="1021329" cy="262497"/>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7" name="Rectángulo 6">
            <a:extLst>
              <a:ext uri="{FF2B5EF4-FFF2-40B4-BE49-F238E27FC236}">
                <a16:creationId xmlns:a16="http://schemas.microsoft.com/office/drawing/2014/main" id="{4EFA0226-0F65-A44C-9811-78E475D872E6}"/>
              </a:ext>
            </a:extLst>
          </p:cNvPr>
          <p:cNvSpPr/>
          <p:nvPr userDrawn="1"/>
        </p:nvSpPr>
        <p:spPr>
          <a:xfrm>
            <a:off x="2332571" y="2571750"/>
            <a:ext cx="1021329" cy="262497"/>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9" name="Rectángulo 8">
            <a:extLst>
              <a:ext uri="{FF2B5EF4-FFF2-40B4-BE49-F238E27FC236}">
                <a16:creationId xmlns:a16="http://schemas.microsoft.com/office/drawing/2014/main" id="{E49C69CE-AA77-CE48-84FA-B30FED8196BA}"/>
              </a:ext>
            </a:extLst>
          </p:cNvPr>
          <p:cNvSpPr/>
          <p:nvPr userDrawn="1"/>
        </p:nvSpPr>
        <p:spPr>
          <a:xfrm>
            <a:off x="3483214" y="2571750"/>
            <a:ext cx="1021329" cy="26249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11" name="Rectángulo 10">
            <a:extLst>
              <a:ext uri="{FF2B5EF4-FFF2-40B4-BE49-F238E27FC236}">
                <a16:creationId xmlns:a16="http://schemas.microsoft.com/office/drawing/2014/main" id="{29E6AC67-9F76-7A4D-B08A-E7CE4ED2B720}"/>
              </a:ext>
            </a:extLst>
          </p:cNvPr>
          <p:cNvSpPr/>
          <p:nvPr userDrawn="1"/>
        </p:nvSpPr>
        <p:spPr>
          <a:xfrm>
            <a:off x="4633859" y="2571750"/>
            <a:ext cx="1021329" cy="26249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12" name="Rectángulo 11">
            <a:extLst>
              <a:ext uri="{FF2B5EF4-FFF2-40B4-BE49-F238E27FC236}">
                <a16:creationId xmlns:a16="http://schemas.microsoft.com/office/drawing/2014/main" id="{9C2B4518-DA5C-8245-84BE-A4FA24B855BF}"/>
              </a:ext>
            </a:extLst>
          </p:cNvPr>
          <p:cNvSpPr/>
          <p:nvPr userDrawn="1"/>
        </p:nvSpPr>
        <p:spPr>
          <a:xfrm>
            <a:off x="5784503" y="2571750"/>
            <a:ext cx="1021329" cy="262497"/>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sp>
        <p:nvSpPr>
          <p:cNvPr id="13" name="Rectángulo 12">
            <a:extLst>
              <a:ext uri="{FF2B5EF4-FFF2-40B4-BE49-F238E27FC236}">
                <a16:creationId xmlns:a16="http://schemas.microsoft.com/office/drawing/2014/main" id="{50A7E754-5183-5E40-94D6-E4632D9459D4}"/>
              </a:ext>
            </a:extLst>
          </p:cNvPr>
          <p:cNvSpPr/>
          <p:nvPr userDrawn="1"/>
        </p:nvSpPr>
        <p:spPr>
          <a:xfrm>
            <a:off x="6935147" y="2571750"/>
            <a:ext cx="1021329" cy="262497"/>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800" b="1" i="0" u="none" strike="noStrike" kern="0" cap="none" spc="0" normalizeH="0" baseline="0" noProof="0" dirty="0">
              <a:ln>
                <a:noFill/>
              </a:ln>
              <a:solidFill>
                <a:srgbClr val="F0F0F0"/>
              </a:solidFill>
              <a:effectLst/>
              <a:uLnTx/>
              <a:uFillTx/>
              <a:latin typeface="Montserrat SemiBold" pitchFamily="2" charset="77"/>
              <a:ea typeface="+mn-ea"/>
              <a:cs typeface="+mn-cs"/>
            </a:endParaRPr>
          </a:p>
        </p:txBody>
      </p:sp>
      <p:cxnSp>
        <p:nvCxnSpPr>
          <p:cNvPr id="14" name="Conector recto 13">
            <a:extLst>
              <a:ext uri="{FF2B5EF4-FFF2-40B4-BE49-F238E27FC236}">
                <a16:creationId xmlns:a16="http://schemas.microsoft.com/office/drawing/2014/main" id="{0EC8A4FD-A596-8F4E-8443-B757C688DF90}"/>
              </a:ext>
            </a:extLst>
          </p:cNvPr>
          <p:cNvCxnSpPr>
            <a:cxnSpLocks/>
          </p:cNvCxnSpPr>
          <p:nvPr userDrawn="1"/>
        </p:nvCxnSpPr>
        <p:spPr>
          <a:xfrm>
            <a:off x="1181926"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AE762C90-1F4E-2A43-A185-9CA47F1ECD6A}"/>
              </a:ext>
            </a:extLst>
          </p:cNvPr>
          <p:cNvCxnSpPr>
            <a:cxnSpLocks/>
          </p:cNvCxnSpPr>
          <p:nvPr userDrawn="1"/>
        </p:nvCxnSpPr>
        <p:spPr>
          <a:xfrm>
            <a:off x="2286742"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0EB7FC2-66F1-1745-8FC9-8B54333E0A82}"/>
              </a:ext>
            </a:extLst>
          </p:cNvPr>
          <p:cNvCxnSpPr>
            <a:cxnSpLocks/>
          </p:cNvCxnSpPr>
          <p:nvPr userDrawn="1"/>
        </p:nvCxnSpPr>
        <p:spPr>
          <a:xfrm>
            <a:off x="3415833"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083935DB-8C41-0D43-B0B8-D3FA5B244201}"/>
              </a:ext>
            </a:extLst>
          </p:cNvPr>
          <p:cNvCxnSpPr>
            <a:cxnSpLocks/>
          </p:cNvCxnSpPr>
          <p:nvPr userDrawn="1"/>
        </p:nvCxnSpPr>
        <p:spPr>
          <a:xfrm>
            <a:off x="4569201"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DF5D06E1-52BE-D54E-9B99-A6B58C06B732}"/>
              </a:ext>
            </a:extLst>
          </p:cNvPr>
          <p:cNvCxnSpPr>
            <a:cxnSpLocks/>
          </p:cNvCxnSpPr>
          <p:nvPr userDrawn="1"/>
        </p:nvCxnSpPr>
        <p:spPr>
          <a:xfrm>
            <a:off x="5722568"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9302CD40-7356-D54F-AF22-088BA3E9B9C2}"/>
              </a:ext>
            </a:extLst>
          </p:cNvPr>
          <p:cNvCxnSpPr>
            <a:cxnSpLocks/>
          </p:cNvCxnSpPr>
          <p:nvPr userDrawn="1"/>
        </p:nvCxnSpPr>
        <p:spPr>
          <a:xfrm>
            <a:off x="6875936"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7A975C5C-5E89-CF44-AB95-27F60577F958}"/>
              </a:ext>
            </a:extLst>
          </p:cNvPr>
          <p:cNvCxnSpPr>
            <a:cxnSpLocks/>
          </p:cNvCxnSpPr>
          <p:nvPr userDrawn="1"/>
        </p:nvCxnSpPr>
        <p:spPr>
          <a:xfrm>
            <a:off x="7956476" y="3092620"/>
            <a:ext cx="0" cy="1302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Marcador de texto 4">
            <a:extLst>
              <a:ext uri="{FF2B5EF4-FFF2-40B4-BE49-F238E27FC236}">
                <a16:creationId xmlns:a16="http://schemas.microsoft.com/office/drawing/2014/main" id="{7D935C69-880D-FF49-8ACE-9A311179945A}"/>
              </a:ext>
            </a:extLst>
          </p:cNvPr>
          <p:cNvSpPr>
            <a:spLocks noGrp="1"/>
          </p:cNvSpPr>
          <p:nvPr>
            <p:ph type="body" sz="quarter" idx="11" hasCustomPrompt="1"/>
          </p:nvPr>
        </p:nvSpPr>
        <p:spPr>
          <a:xfrm>
            <a:off x="1181926" y="2571750"/>
            <a:ext cx="1021329"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30" name="Marcador de texto 4">
            <a:extLst>
              <a:ext uri="{FF2B5EF4-FFF2-40B4-BE49-F238E27FC236}">
                <a16:creationId xmlns:a16="http://schemas.microsoft.com/office/drawing/2014/main" id="{43E31A93-0F3D-8C45-883F-B2E78EC57424}"/>
              </a:ext>
            </a:extLst>
          </p:cNvPr>
          <p:cNvSpPr>
            <a:spLocks noGrp="1"/>
          </p:cNvSpPr>
          <p:nvPr>
            <p:ph type="body" sz="quarter" idx="12" hasCustomPrompt="1"/>
          </p:nvPr>
        </p:nvSpPr>
        <p:spPr>
          <a:xfrm>
            <a:off x="2339824" y="2583220"/>
            <a:ext cx="1021329"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31" name="Marcador de texto 4">
            <a:extLst>
              <a:ext uri="{FF2B5EF4-FFF2-40B4-BE49-F238E27FC236}">
                <a16:creationId xmlns:a16="http://schemas.microsoft.com/office/drawing/2014/main" id="{5C74A231-B4CB-FF42-9B88-543A3F4FC51A}"/>
              </a:ext>
            </a:extLst>
          </p:cNvPr>
          <p:cNvSpPr>
            <a:spLocks noGrp="1"/>
          </p:cNvSpPr>
          <p:nvPr>
            <p:ph type="body" sz="quarter" idx="13" hasCustomPrompt="1"/>
          </p:nvPr>
        </p:nvSpPr>
        <p:spPr>
          <a:xfrm>
            <a:off x="3483337" y="2583220"/>
            <a:ext cx="1021329"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32" name="Marcador de texto 4">
            <a:extLst>
              <a:ext uri="{FF2B5EF4-FFF2-40B4-BE49-F238E27FC236}">
                <a16:creationId xmlns:a16="http://schemas.microsoft.com/office/drawing/2014/main" id="{CF4AB4E5-65F4-7C4A-A2E6-EEA2F88AB348}"/>
              </a:ext>
            </a:extLst>
          </p:cNvPr>
          <p:cNvSpPr>
            <a:spLocks noGrp="1"/>
          </p:cNvSpPr>
          <p:nvPr>
            <p:ph type="body" sz="quarter" idx="14" hasCustomPrompt="1"/>
          </p:nvPr>
        </p:nvSpPr>
        <p:spPr>
          <a:xfrm>
            <a:off x="4633859" y="2583220"/>
            <a:ext cx="1021329"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33" name="Marcador de texto 4">
            <a:extLst>
              <a:ext uri="{FF2B5EF4-FFF2-40B4-BE49-F238E27FC236}">
                <a16:creationId xmlns:a16="http://schemas.microsoft.com/office/drawing/2014/main" id="{855F4047-52FA-C744-B164-3B0AEC0A04C3}"/>
              </a:ext>
            </a:extLst>
          </p:cNvPr>
          <p:cNvSpPr>
            <a:spLocks noGrp="1"/>
          </p:cNvSpPr>
          <p:nvPr>
            <p:ph type="body" sz="quarter" idx="15" hasCustomPrompt="1"/>
          </p:nvPr>
        </p:nvSpPr>
        <p:spPr>
          <a:xfrm>
            <a:off x="5784503" y="2583220"/>
            <a:ext cx="1021329"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
        <p:nvSpPr>
          <p:cNvPr id="34" name="Marcador de texto 4">
            <a:extLst>
              <a:ext uri="{FF2B5EF4-FFF2-40B4-BE49-F238E27FC236}">
                <a16:creationId xmlns:a16="http://schemas.microsoft.com/office/drawing/2014/main" id="{CC43C261-B381-404D-98DC-93818544DD01}"/>
              </a:ext>
            </a:extLst>
          </p:cNvPr>
          <p:cNvSpPr>
            <a:spLocks noGrp="1"/>
          </p:cNvSpPr>
          <p:nvPr>
            <p:ph type="body" sz="quarter" idx="16" hasCustomPrompt="1"/>
          </p:nvPr>
        </p:nvSpPr>
        <p:spPr>
          <a:xfrm>
            <a:off x="6935147" y="2583220"/>
            <a:ext cx="1021329" cy="239555"/>
          </a:xfrm>
        </p:spPr>
        <p:txBody>
          <a:bodyPr anchor="t">
            <a:noAutofit/>
          </a:bodyPr>
          <a:lstStyle>
            <a:lvl1pPr marL="0" indent="0" algn="ctr">
              <a:lnSpc>
                <a:spcPct val="100000"/>
              </a:lnSpc>
              <a:buNone/>
              <a:defRPr sz="900" b="0" i="0">
                <a:solidFill>
                  <a:schemeClr val="bg2"/>
                </a:solidFill>
                <a:latin typeface="BC Falster Grotesk LM" panose="02000503040000020003"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MES</a:t>
            </a:r>
          </a:p>
        </p:txBody>
      </p:sp>
    </p:spTree>
    <p:extLst>
      <p:ext uri="{BB962C8B-B14F-4D97-AF65-F5344CB8AC3E}">
        <p14:creationId xmlns:p14="http://schemas.microsoft.com/office/powerpoint/2010/main" val="2598580214"/>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special 01">
    <p:bg>
      <p:bgRef idx="1001">
        <a:schemeClr val="bg2"/>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546B060-CF93-D144-A944-1D412CABA4D3}"/>
              </a:ext>
            </a:extLst>
          </p:cNvPr>
          <p:cNvSpPr/>
          <p:nvPr userDrawn="1"/>
        </p:nvSpPr>
        <p:spPr>
          <a:xfrm>
            <a:off x="0" y="0"/>
            <a:ext cx="4571999"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A902C893-A0AC-BB46-AEA3-07AB2EB2C803}"/>
              </a:ext>
            </a:extLst>
          </p:cNvPr>
          <p:cNvSpPr/>
          <p:nvPr userDrawn="1"/>
        </p:nvSpPr>
        <p:spPr>
          <a:xfrm rot="60000">
            <a:off x="375387" y="550445"/>
            <a:ext cx="3763478" cy="40426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223DAE25-26AF-A24B-A202-DCEE9F6CAD51}"/>
              </a:ext>
            </a:extLst>
          </p:cNvPr>
          <p:cNvSpPr/>
          <p:nvPr userDrawn="1"/>
        </p:nvSpPr>
        <p:spPr>
          <a:xfrm rot="-60000">
            <a:off x="5005136" y="550445"/>
            <a:ext cx="3763478" cy="4042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BE6A4D34-E89B-E146-A82D-7C56101E31FC}"/>
              </a:ext>
            </a:extLst>
          </p:cNvPr>
          <p:cNvSpPr>
            <a:spLocks noGrp="1"/>
          </p:cNvSpPr>
          <p:nvPr>
            <p:ph type="body" sz="quarter" idx="12" hasCustomPrompt="1"/>
          </p:nvPr>
        </p:nvSpPr>
        <p:spPr>
          <a:xfrm>
            <a:off x="647145" y="1143001"/>
            <a:ext cx="3219957" cy="2857499"/>
          </a:xfrm>
        </p:spPr>
        <p:txBody>
          <a:bodyPr anchor="ctr">
            <a:noAutofit/>
          </a:bodyPr>
          <a:lstStyle>
            <a:lvl1pPr marL="0" indent="0" algn="ctr">
              <a:lnSpc>
                <a:spcPct val="100000"/>
              </a:lnSpc>
              <a:buNone/>
              <a:defRPr sz="2625">
                <a:solidFill>
                  <a:schemeClr val="tx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Títol</a:t>
            </a:r>
            <a:r>
              <a:rPr lang="es-ES" dirty="0"/>
              <a:t> de</a:t>
            </a:r>
            <a:br>
              <a:rPr lang="es-ES" dirty="0"/>
            </a:br>
            <a:r>
              <a:rPr lang="es-ES" dirty="0"/>
              <a:t>la </a:t>
            </a:r>
            <a:r>
              <a:rPr lang="es-ES" dirty="0" err="1"/>
              <a:t>secció</a:t>
            </a:r>
            <a:endParaRPr lang="es-ES" dirty="0"/>
          </a:p>
        </p:txBody>
      </p:sp>
      <p:sp>
        <p:nvSpPr>
          <p:cNvPr id="11" name="Marcador de texto 4">
            <a:extLst>
              <a:ext uri="{FF2B5EF4-FFF2-40B4-BE49-F238E27FC236}">
                <a16:creationId xmlns:a16="http://schemas.microsoft.com/office/drawing/2014/main" id="{1A845502-E351-8A4A-840A-C3B4C3EBC898}"/>
              </a:ext>
            </a:extLst>
          </p:cNvPr>
          <p:cNvSpPr>
            <a:spLocks noGrp="1"/>
          </p:cNvSpPr>
          <p:nvPr>
            <p:ph type="body" sz="quarter" idx="13" hasCustomPrompt="1"/>
          </p:nvPr>
        </p:nvSpPr>
        <p:spPr>
          <a:xfrm>
            <a:off x="5276898" y="1143001"/>
            <a:ext cx="3219957" cy="2857499"/>
          </a:xfrm>
        </p:spPr>
        <p:txBody>
          <a:bodyPr anchor="ctr">
            <a:noAutofit/>
          </a:bodyPr>
          <a:lstStyle>
            <a:lvl1pPr marL="0" indent="0" algn="ctr">
              <a:lnSpc>
                <a:spcPct val="100000"/>
              </a:lnSpc>
              <a:buNone/>
              <a:defRPr sz="2625">
                <a:solidFill>
                  <a:schemeClr val="bg2"/>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err="1"/>
              <a:t>Títol</a:t>
            </a:r>
            <a:r>
              <a:rPr lang="es-ES" dirty="0"/>
              <a:t> de</a:t>
            </a:r>
            <a:br>
              <a:rPr lang="es-ES" dirty="0"/>
            </a:br>
            <a:r>
              <a:rPr lang="es-ES" dirty="0"/>
              <a:t>la </a:t>
            </a:r>
            <a:r>
              <a:rPr lang="es-ES" dirty="0" err="1"/>
              <a:t>secció</a:t>
            </a:r>
            <a:endParaRPr lang="es-ES" dirty="0"/>
          </a:p>
        </p:txBody>
      </p:sp>
    </p:spTree>
    <p:extLst>
      <p:ext uri="{BB962C8B-B14F-4D97-AF65-F5344CB8AC3E}">
        <p14:creationId xmlns:p14="http://schemas.microsoft.com/office/powerpoint/2010/main" val="234908349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bjectius">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C797E05C-7BFE-784F-815D-746918C37099}"/>
              </a:ext>
            </a:extLst>
          </p:cNvPr>
          <p:cNvSpPr/>
          <p:nvPr userDrawn="1"/>
        </p:nvSpPr>
        <p:spPr>
          <a:xfrm rot="21330795">
            <a:off x="2119986" y="2108206"/>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15" name="Marcador de texto 4">
            <a:extLst>
              <a:ext uri="{FF2B5EF4-FFF2-40B4-BE49-F238E27FC236}">
                <a16:creationId xmlns:a16="http://schemas.microsoft.com/office/drawing/2014/main" id="{E4330D92-981B-654A-BA34-A87C78186B03}"/>
              </a:ext>
            </a:extLst>
          </p:cNvPr>
          <p:cNvSpPr>
            <a:spLocks noGrp="1"/>
          </p:cNvSpPr>
          <p:nvPr>
            <p:ph type="body" sz="quarter" idx="11"/>
          </p:nvPr>
        </p:nvSpPr>
        <p:spPr>
          <a:xfrm>
            <a:off x="1996711" y="3392413"/>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19" name="Marcador de texto 4">
            <a:extLst>
              <a:ext uri="{FF2B5EF4-FFF2-40B4-BE49-F238E27FC236}">
                <a16:creationId xmlns:a16="http://schemas.microsoft.com/office/drawing/2014/main" id="{4974C484-88F0-9647-B198-18583AB173A9}"/>
              </a:ext>
            </a:extLst>
          </p:cNvPr>
          <p:cNvSpPr>
            <a:spLocks noGrp="1"/>
          </p:cNvSpPr>
          <p:nvPr>
            <p:ph type="body" sz="quarter" idx="12" hasCustomPrompt="1"/>
          </p:nvPr>
        </p:nvSpPr>
        <p:spPr>
          <a:xfrm>
            <a:off x="2257685" y="2309460"/>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1</a:t>
            </a:r>
          </a:p>
        </p:txBody>
      </p:sp>
      <p:sp>
        <p:nvSpPr>
          <p:cNvPr id="23" name="Rectángulo 22">
            <a:extLst>
              <a:ext uri="{FF2B5EF4-FFF2-40B4-BE49-F238E27FC236}">
                <a16:creationId xmlns:a16="http://schemas.microsoft.com/office/drawing/2014/main" id="{4B2091A9-5C1F-FD4A-A9C1-2CD49A9FDEC7}"/>
              </a:ext>
            </a:extLst>
          </p:cNvPr>
          <p:cNvSpPr/>
          <p:nvPr userDrawn="1"/>
        </p:nvSpPr>
        <p:spPr>
          <a:xfrm rot="21330795">
            <a:off x="3956280" y="2108206"/>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24" name="Marcador de texto 4">
            <a:extLst>
              <a:ext uri="{FF2B5EF4-FFF2-40B4-BE49-F238E27FC236}">
                <a16:creationId xmlns:a16="http://schemas.microsoft.com/office/drawing/2014/main" id="{18B114FE-E47E-7943-A6BA-40DA1A69BE0A}"/>
              </a:ext>
            </a:extLst>
          </p:cNvPr>
          <p:cNvSpPr>
            <a:spLocks noGrp="1"/>
          </p:cNvSpPr>
          <p:nvPr>
            <p:ph type="body" sz="quarter" idx="13"/>
          </p:nvPr>
        </p:nvSpPr>
        <p:spPr>
          <a:xfrm>
            <a:off x="3833005" y="3392413"/>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26" name="Marcador de texto 4">
            <a:extLst>
              <a:ext uri="{FF2B5EF4-FFF2-40B4-BE49-F238E27FC236}">
                <a16:creationId xmlns:a16="http://schemas.microsoft.com/office/drawing/2014/main" id="{3A2BD848-B819-3649-A73A-A647F2921EEB}"/>
              </a:ext>
            </a:extLst>
          </p:cNvPr>
          <p:cNvSpPr>
            <a:spLocks noGrp="1"/>
          </p:cNvSpPr>
          <p:nvPr>
            <p:ph type="body" sz="quarter" idx="14" hasCustomPrompt="1"/>
          </p:nvPr>
        </p:nvSpPr>
        <p:spPr>
          <a:xfrm>
            <a:off x="4093979" y="2309460"/>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2</a:t>
            </a:r>
          </a:p>
        </p:txBody>
      </p:sp>
      <p:sp>
        <p:nvSpPr>
          <p:cNvPr id="32" name="Rectángulo 31">
            <a:extLst>
              <a:ext uri="{FF2B5EF4-FFF2-40B4-BE49-F238E27FC236}">
                <a16:creationId xmlns:a16="http://schemas.microsoft.com/office/drawing/2014/main" id="{7C2BC8BA-4B93-2244-8FA8-744EB1A5B18E}"/>
              </a:ext>
            </a:extLst>
          </p:cNvPr>
          <p:cNvSpPr/>
          <p:nvPr userDrawn="1"/>
        </p:nvSpPr>
        <p:spPr>
          <a:xfrm rot="21330795">
            <a:off x="5814697" y="2108206"/>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33" name="Marcador de texto 4">
            <a:extLst>
              <a:ext uri="{FF2B5EF4-FFF2-40B4-BE49-F238E27FC236}">
                <a16:creationId xmlns:a16="http://schemas.microsoft.com/office/drawing/2014/main" id="{0BEF81AE-2139-564C-BB62-E238237ADB8C}"/>
              </a:ext>
            </a:extLst>
          </p:cNvPr>
          <p:cNvSpPr>
            <a:spLocks noGrp="1"/>
          </p:cNvSpPr>
          <p:nvPr>
            <p:ph type="body" sz="quarter" idx="15"/>
          </p:nvPr>
        </p:nvSpPr>
        <p:spPr>
          <a:xfrm>
            <a:off x="5691423" y="3392413"/>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35" name="Marcador de texto 4">
            <a:extLst>
              <a:ext uri="{FF2B5EF4-FFF2-40B4-BE49-F238E27FC236}">
                <a16:creationId xmlns:a16="http://schemas.microsoft.com/office/drawing/2014/main" id="{DF2AB9B7-DA4F-CA47-878B-53EACC226027}"/>
              </a:ext>
            </a:extLst>
          </p:cNvPr>
          <p:cNvSpPr>
            <a:spLocks noGrp="1"/>
          </p:cNvSpPr>
          <p:nvPr>
            <p:ph type="body" sz="quarter" idx="16" hasCustomPrompt="1"/>
          </p:nvPr>
        </p:nvSpPr>
        <p:spPr>
          <a:xfrm>
            <a:off x="5952397" y="2309460"/>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3</a:t>
            </a:r>
          </a:p>
        </p:txBody>
      </p:sp>
      <p:sp>
        <p:nvSpPr>
          <p:cNvPr id="20" name="Título 2">
            <a:extLst>
              <a:ext uri="{FF2B5EF4-FFF2-40B4-BE49-F238E27FC236}">
                <a16:creationId xmlns:a16="http://schemas.microsoft.com/office/drawing/2014/main" id="{2FFD907F-126F-214C-A419-A0571635232F}"/>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Objectius</a:t>
            </a:r>
          </a:p>
        </p:txBody>
      </p:sp>
      <p:pic>
        <p:nvPicPr>
          <p:cNvPr id="21" name="Imagen 20">
            <a:extLst>
              <a:ext uri="{FF2B5EF4-FFF2-40B4-BE49-F238E27FC236}">
                <a16:creationId xmlns:a16="http://schemas.microsoft.com/office/drawing/2014/main" id="{677E7CB4-BB5F-6F4B-8C80-2475B1BA446F}"/>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pic>
        <p:nvPicPr>
          <p:cNvPr id="17" name="Imagen 16">
            <a:extLst>
              <a:ext uri="{FF2B5EF4-FFF2-40B4-BE49-F238E27FC236}">
                <a16:creationId xmlns:a16="http://schemas.microsoft.com/office/drawing/2014/main" id="{A40E3ED8-C5E7-3145-96D6-13102DB15246}"/>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2460973" y="3171489"/>
            <a:ext cx="350153" cy="45719"/>
          </a:xfrm>
          <a:prstGeom prst="rect">
            <a:avLst/>
          </a:prstGeom>
        </p:spPr>
      </p:pic>
      <p:pic>
        <p:nvPicPr>
          <p:cNvPr id="22" name="Imagen 21">
            <a:extLst>
              <a:ext uri="{FF2B5EF4-FFF2-40B4-BE49-F238E27FC236}">
                <a16:creationId xmlns:a16="http://schemas.microsoft.com/office/drawing/2014/main" id="{48FED6E8-A76D-8846-9517-CF15C803E189}"/>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4297267" y="3171489"/>
            <a:ext cx="350153" cy="45719"/>
          </a:xfrm>
          <a:prstGeom prst="rect">
            <a:avLst/>
          </a:prstGeom>
        </p:spPr>
      </p:pic>
      <p:pic>
        <p:nvPicPr>
          <p:cNvPr id="28" name="Imagen 27">
            <a:extLst>
              <a:ext uri="{FF2B5EF4-FFF2-40B4-BE49-F238E27FC236}">
                <a16:creationId xmlns:a16="http://schemas.microsoft.com/office/drawing/2014/main" id="{4C93CF73-FE9E-E145-90B0-D2A464689319}"/>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6155685" y="3171489"/>
            <a:ext cx="350153" cy="45719"/>
          </a:xfrm>
          <a:prstGeom prst="rect">
            <a:avLst/>
          </a:prstGeom>
        </p:spPr>
      </p:pic>
    </p:spTree>
    <p:extLst>
      <p:ext uri="{BB962C8B-B14F-4D97-AF65-F5344CB8AC3E}">
        <p14:creationId xmlns:p14="http://schemas.microsoft.com/office/powerpoint/2010/main" val="3942942956"/>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ortada Proposta">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67A12F3-21D2-4D67-A416-2C4D3A251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8" y="0"/>
            <a:ext cx="9142564" cy="5143500"/>
          </a:xfrm>
          <a:prstGeom prst="rect">
            <a:avLst/>
          </a:prstGeom>
        </p:spPr>
      </p:pic>
      <p:sp>
        <p:nvSpPr>
          <p:cNvPr id="2" name="Título 1">
            <a:extLst>
              <a:ext uri="{FF2B5EF4-FFF2-40B4-BE49-F238E27FC236}">
                <a16:creationId xmlns:a16="http://schemas.microsoft.com/office/drawing/2014/main" id="{49F204F2-B897-0844-B40D-E8C055EDE87E}"/>
              </a:ext>
            </a:extLst>
          </p:cNvPr>
          <p:cNvSpPr>
            <a:spLocks noGrp="1"/>
          </p:cNvSpPr>
          <p:nvPr>
            <p:ph type="ctrTitle" hasCustomPrompt="1"/>
          </p:nvPr>
        </p:nvSpPr>
        <p:spPr>
          <a:xfrm>
            <a:off x="410253" y="394576"/>
            <a:ext cx="6966731" cy="2988086"/>
          </a:xfrm>
        </p:spPr>
        <p:txBody>
          <a:bodyPr anchor="t">
            <a:noAutofit/>
          </a:bodyPr>
          <a:lstStyle>
            <a:lvl1pPr algn="l">
              <a:defRPr sz="6750" b="0" i="0">
                <a:solidFill>
                  <a:srgbClr val="FFFFFF"/>
                </a:solidFill>
                <a:latin typeface="BC Falster Grotesk RB" pitchFamily="50" charset="0"/>
              </a:defRPr>
            </a:lvl1pPr>
          </a:lstStyle>
          <a:p>
            <a:r>
              <a:rPr lang="es-ES" dirty="0" err="1"/>
              <a:t>Gràcies</a:t>
            </a:r>
            <a:r>
              <a:rPr lang="es-ES" dirty="0"/>
              <a:t>!</a:t>
            </a:r>
          </a:p>
        </p:txBody>
      </p:sp>
      <p:sp>
        <p:nvSpPr>
          <p:cNvPr id="3" name="Subtítulo 2">
            <a:extLst>
              <a:ext uri="{FF2B5EF4-FFF2-40B4-BE49-F238E27FC236}">
                <a16:creationId xmlns:a16="http://schemas.microsoft.com/office/drawing/2014/main" id="{2A9E4DB9-CC22-7744-8B11-1723B30C25D3}"/>
              </a:ext>
            </a:extLst>
          </p:cNvPr>
          <p:cNvSpPr>
            <a:spLocks noGrp="1"/>
          </p:cNvSpPr>
          <p:nvPr>
            <p:ph type="subTitle" idx="1" hasCustomPrompt="1"/>
          </p:nvPr>
        </p:nvSpPr>
        <p:spPr>
          <a:xfrm>
            <a:off x="493664" y="4457702"/>
            <a:ext cx="2388551" cy="226246"/>
          </a:xfrm>
        </p:spPr>
        <p:txBody>
          <a:bodyPr anchor="b">
            <a:normAutofit/>
          </a:bodyPr>
          <a:lstStyle>
            <a:lvl1pPr marL="0" indent="0" algn="l">
              <a:buNone/>
              <a:defRPr sz="1050" b="0" i="0">
                <a:solidFill>
                  <a:schemeClr val="bg2"/>
                </a:solidFill>
                <a:latin typeface="Montserrat Light" pitchFamily="2" charset="77"/>
              </a:defRPr>
            </a:lvl1pPr>
            <a:lvl2pPr marL="342883" indent="0" algn="ctr">
              <a:buNone/>
              <a:defRPr sz="1500"/>
            </a:lvl2pPr>
            <a:lvl3pPr marL="685766" indent="0" algn="ctr">
              <a:buNone/>
              <a:defRPr sz="1350"/>
            </a:lvl3pPr>
            <a:lvl4pPr marL="1028649" indent="0" algn="ctr">
              <a:buNone/>
              <a:defRPr sz="1200"/>
            </a:lvl4pPr>
            <a:lvl5pPr marL="1371531"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s-ES" dirty="0"/>
              <a:t>Data</a:t>
            </a:r>
          </a:p>
        </p:txBody>
      </p:sp>
      <p:sp>
        <p:nvSpPr>
          <p:cNvPr id="15" name="Marcador de texto 14">
            <a:extLst>
              <a:ext uri="{FF2B5EF4-FFF2-40B4-BE49-F238E27FC236}">
                <a16:creationId xmlns:a16="http://schemas.microsoft.com/office/drawing/2014/main" id="{E65EA9E5-166D-5C4A-8A05-F57C108BFEAD}"/>
              </a:ext>
            </a:extLst>
          </p:cNvPr>
          <p:cNvSpPr>
            <a:spLocks noGrp="1"/>
          </p:cNvSpPr>
          <p:nvPr>
            <p:ph type="body" sz="quarter" idx="10" hasCustomPrompt="1"/>
          </p:nvPr>
        </p:nvSpPr>
        <p:spPr>
          <a:xfrm>
            <a:off x="494110" y="4263019"/>
            <a:ext cx="2388394" cy="259556"/>
          </a:xfrm>
        </p:spPr>
        <p:txBody>
          <a:bodyPr anchor="t">
            <a:normAutofit/>
          </a:bodyPr>
          <a:lstStyle>
            <a:lvl1pPr marL="0" indent="0">
              <a:buNone/>
              <a:defRPr sz="1050" b="1" i="0">
                <a:solidFill>
                  <a:schemeClr val="bg2"/>
                </a:solidFill>
                <a:latin typeface="Montserrat SemiBold" pitchFamily="2" charset="77"/>
              </a:defRPr>
            </a:lvl1pPr>
          </a:lstStyle>
          <a:p>
            <a:pPr lvl="0"/>
            <a:r>
              <a:rPr lang="es-ES" dirty="0" err="1"/>
              <a:t>Nom</a:t>
            </a:r>
            <a:r>
              <a:rPr lang="es-ES" dirty="0"/>
              <a:t> de la </a:t>
            </a:r>
            <a:r>
              <a:rPr lang="es-ES" dirty="0" err="1"/>
              <a:t>presentació</a:t>
            </a:r>
            <a:endParaRPr lang="es-ES" dirty="0"/>
          </a:p>
        </p:txBody>
      </p:sp>
      <p:sp>
        <p:nvSpPr>
          <p:cNvPr id="17" name="Marcador de texto 14">
            <a:extLst>
              <a:ext uri="{FF2B5EF4-FFF2-40B4-BE49-F238E27FC236}">
                <a16:creationId xmlns:a16="http://schemas.microsoft.com/office/drawing/2014/main" id="{4FD15A5F-0C03-394E-BBCF-EBD4819FE74A}"/>
              </a:ext>
            </a:extLst>
          </p:cNvPr>
          <p:cNvSpPr>
            <a:spLocks noGrp="1"/>
          </p:cNvSpPr>
          <p:nvPr>
            <p:ph type="body" sz="quarter" idx="11" hasCustomPrompt="1"/>
          </p:nvPr>
        </p:nvSpPr>
        <p:spPr>
          <a:xfrm>
            <a:off x="2959283" y="4263019"/>
            <a:ext cx="3829436" cy="259556"/>
          </a:xfrm>
        </p:spPr>
        <p:txBody>
          <a:bodyPr anchor="t">
            <a:normAutofit/>
          </a:bodyPr>
          <a:lstStyle>
            <a:lvl1pPr marL="0" indent="0">
              <a:buNone/>
              <a:defRPr sz="1050" b="1" i="0">
                <a:solidFill>
                  <a:schemeClr val="bg2"/>
                </a:solidFill>
                <a:latin typeface="Montserrat SemiBold" pitchFamily="2" charset="77"/>
              </a:defRPr>
            </a:lvl1pPr>
          </a:lstStyle>
          <a:p>
            <a:pPr lvl="0"/>
            <a:r>
              <a:rPr lang="es-ES" dirty="0" err="1"/>
              <a:t>Equip</a:t>
            </a:r>
            <a:r>
              <a:rPr lang="es-ES" dirty="0"/>
              <a:t> responsable</a:t>
            </a:r>
          </a:p>
        </p:txBody>
      </p:sp>
      <p:sp>
        <p:nvSpPr>
          <p:cNvPr id="19" name="Marcador de texto 18">
            <a:extLst>
              <a:ext uri="{FF2B5EF4-FFF2-40B4-BE49-F238E27FC236}">
                <a16:creationId xmlns:a16="http://schemas.microsoft.com/office/drawing/2014/main" id="{EDFF376E-D92A-CD43-9CC5-EC249AA40814}"/>
              </a:ext>
            </a:extLst>
          </p:cNvPr>
          <p:cNvSpPr>
            <a:spLocks noGrp="1"/>
          </p:cNvSpPr>
          <p:nvPr>
            <p:ph type="body" sz="quarter" idx="12" hasCustomPrompt="1"/>
          </p:nvPr>
        </p:nvSpPr>
        <p:spPr>
          <a:xfrm>
            <a:off x="2958836" y="4457702"/>
            <a:ext cx="3829436" cy="226246"/>
          </a:xfrm>
        </p:spPr>
        <p:txBody>
          <a:bodyPr anchor="b">
            <a:normAutofit/>
          </a:bodyPr>
          <a:lstStyle>
            <a:lvl1pPr marL="0" indent="0">
              <a:buNone/>
              <a:defRPr sz="1050" b="0" i="0">
                <a:solidFill>
                  <a:schemeClr val="bg2"/>
                </a:solidFill>
                <a:latin typeface="Montserrat Light" pitchFamily="2" charset="77"/>
              </a:defRPr>
            </a:lvl1pPr>
          </a:lstStyle>
          <a:p>
            <a:pPr lvl="0"/>
            <a:r>
              <a:rPr lang="es-ES" dirty="0" err="1"/>
              <a:t>Nom</a:t>
            </a:r>
            <a:r>
              <a:rPr lang="es-ES" dirty="0"/>
              <a:t> </a:t>
            </a:r>
            <a:r>
              <a:rPr lang="es-ES" dirty="0" err="1"/>
              <a:t>dels</a:t>
            </a:r>
            <a:r>
              <a:rPr lang="es-ES" dirty="0"/>
              <a:t> </a:t>
            </a:r>
            <a:r>
              <a:rPr lang="es-ES" dirty="0" err="1"/>
              <a:t>consultors</a:t>
            </a:r>
            <a:endParaRPr lang="es-ES" dirty="0"/>
          </a:p>
        </p:txBody>
      </p:sp>
      <p:sp>
        <p:nvSpPr>
          <p:cNvPr id="30" name="Marcador de posición de imagen 29">
            <a:extLst>
              <a:ext uri="{FF2B5EF4-FFF2-40B4-BE49-F238E27FC236}">
                <a16:creationId xmlns:a16="http://schemas.microsoft.com/office/drawing/2014/main" id="{6BC56A8A-C0EF-0444-BB26-D84088AD8138}"/>
              </a:ext>
            </a:extLst>
          </p:cNvPr>
          <p:cNvSpPr>
            <a:spLocks noGrp="1"/>
          </p:cNvSpPr>
          <p:nvPr>
            <p:ph type="pic" sz="quarter" idx="13" hasCustomPrompt="1"/>
          </p:nvPr>
        </p:nvSpPr>
        <p:spPr>
          <a:xfrm>
            <a:off x="6788719" y="2799907"/>
            <a:ext cx="972741" cy="225028"/>
          </a:xfrm>
        </p:spPr>
        <p:txBody>
          <a:bodyPr anchor="ctr">
            <a:normAutofit/>
          </a:bodyPr>
          <a:lstStyle>
            <a:lvl1pPr marL="0" indent="0" algn="ctr">
              <a:buNone/>
              <a:defRPr sz="750">
                <a:solidFill>
                  <a:schemeClr val="bg2"/>
                </a:solidFill>
                <a:latin typeface="Montserrat" pitchFamily="2" charset="77"/>
              </a:defRPr>
            </a:lvl1pPr>
          </a:lstStyle>
          <a:p>
            <a:r>
              <a:rPr lang="es-ES" dirty="0"/>
              <a:t>logo </a:t>
            </a:r>
            <a:r>
              <a:rPr lang="es-ES" dirty="0" err="1"/>
              <a:t>client</a:t>
            </a:r>
            <a:endParaRPr lang="es-ES" dirty="0"/>
          </a:p>
        </p:txBody>
      </p:sp>
      <p:pic>
        <p:nvPicPr>
          <p:cNvPr id="10" name="Imagen 9">
            <a:extLst>
              <a:ext uri="{FF2B5EF4-FFF2-40B4-BE49-F238E27FC236}">
                <a16:creationId xmlns:a16="http://schemas.microsoft.com/office/drawing/2014/main" id="{AB9FB919-321D-5543-8D71-9000ED7F9A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3292" y="2799907"/>
            <a:ext cx="486566" cy="251558"/>
          </a:xfrm>
          <a:prstGeom prst="rect">
            <a:avLst/>
          </a:prstGeom>
        </p:spPr>
      </p:pic>
    </p:spTree>
    <p:extLst>
      <p:ext uri="{BB962C8B-B14F-4D97-AF65-F5344CB8AC3E}">
        <p14:creationId xmlns:p14="http://schemas.microsoft.com/office/powerpoint/2010/main" val="30941163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Index">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07512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Index">
    <p:bg>
      <p:bgRef idx="1001">
        <a:schemeClr val="bg2"/>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68267B6-3C87-BA48-9241-F508511DCDCB}"/>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414669969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ius">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C797E05C-7BFE-784F-815D-746918C37099}"/>
              </a:ext>
            </a:extLst>
          </p:cNvPr>
          <p:cNvSpPr/>
          <p:nvPr userDrawn="1"/>
        </p:nvSpPr>
        <p:spPr>
          <a:xfrm rot="21330795">
            <a:off x="1315314" y="2110030"/>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15" name="Marcador de texto 4">
            <a:extLst>
              <a:ext uri="{FF2B5EF4-FFF2-40B4-BE49-F238E27FC236}">
                <a16:creationId xmlns:a16="http://schemas.microsoft.com/office/drawing/2014/main" id="{E4330D92-981B-654A-BA34-A87C78186B03}"/>
              </a:ext>
            </a:extLst>
          </p:cNvPr>
          <p:cNvSpPr>
            <a:spLocks noGrp="1"/>
          </p:cNvSpPr>
          <p:nvPr>
            <p:ph type="body" sz="quarter" idx="11"/>
          </p:nvPr>
        </p:nvSpPr>
        <p:spPr>
          <a:xfrm>
            <a:off x="1192039" y="3394237"/>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19" name="Marcador de texto 4">
            <a:extLst>
              <a:ext uri="{FF2B5EF4-FFF2-40B4-BE49-F238E27FC236}">
                <a16:creationId xmlns:a16="http://schemas.microsoft.com/office/drawing/2014/main" id="{4974C484-88F0-9647-B198-18583AB173A9}"/>
              </a:ext>
            </a:extLst>
          </p:cNvPr>
          <p:cNvSpPr>
            <a:spLocks noGrp="1"/>
          </p:cNvSpPr>
          <p:nvPr>
            <p:ph type="body" sz="quarter" idx="12" hasCustomPrompt="1"/>
          </p:nvPr>
        </p:nvSpPr>
        <p:spPr>
          <a:xfrm>
            <a:off x="1453013" y="2311284"/>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1</a:t>
            </a:r>
          </a:p>
        </p:txBody>
      </p:sp>
      <p:sp>
        <p:nvSpPr>
          <p:cNvPr id="23" name="Rectángulo 22">
            <a:extLst>
              <a:ext uri="{FF2B5EF4-FFF2-40B4-BE49-F238E27FC236}">
                <a16:creationId xmlns:a16="http://schemas.microsoft.com/office/drawing/2014/main" id="{4B2091A9-5C1F-FD4A-A9C1-2CD49A9FDEC7}"/>
              </a:ext>
            </a:extLst>
          </p:cNvPr>
          <p:cNvSpPr/>
          <p:nvPr userDrawn="1"/>
        </p:nvSpPr>
        <p:spPr>
          <a:xfrm rot="21330795">
            <a:off x="3151608" y="2110030"/>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24" name="Marcador de texto 4">
            <a:extLst>
              <a:ext uri="{FF2B5EF4-FFF2-40B4-BE49-F238E27FC236}">
                <a16:creationId xmlns:a16="http://schemas.microsoft.com/office/drawing/2014/main" id="{18B114FE-E47E-7943-A6BA-40DA1A69BE0A}"/>
              </a:ext>
            </a:extLst>
          </p:cNvPr>
          <p:cNvSpPr>
            <a:spLocks noGrp="1"/>
          </p:cNvSpPr>
          <p:nvPr>
            <p:ph type="body" sz="quarter" idx="13"/>
          </p:nvPr>
        </p:nvSpPr>
        <p:spPr>
          <a:xfrm>
            <a:off x="3028333" y="3394237"/>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26" name="Marcador de texto 4">
            <a:extLst>
              <a:ext uri="{FF2B5EF4-FFF2-40B4-BE49-F238E27FC236}">
                <a16:creationId xmlns:a16="http://schemas.microsoft.com/office/drawing/2014/main" id="{3A2BD848-B819-3649-A73A-A647F2921EEB}"/>
              </a:ext>
            </a:extLst>
          </p:cNvPr>
          <p:cNvSpPr>
            <a:spLocks noGrp="1"/>
          </p:cNvSpPr>
          <p:nvPr>
            <p:ph type="body" sz="quarter" idx="14" hasCustomPrompt="1"/>
          </p:nvPr>
        </p:nvSpPr>
        <p:spPr>
          <a:xfrm>
            <a:off x="3289307" y="2311284"/>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2</a:t>
            </a:r>
          </a:p>
        </p:txBody>
      </p:sp>
      <p:sp>
        <p:nvSpPr>
          <p:cNvPr id="32" name="Rectángulo 31">
            <a:extLst>
              <a:ext uri="{FF2B5EF4-FFF2-40B4-BE49-F238E27FC236}">
                <a16:creationId xmlns:a16="http://schemas.microsoft.com/office/drawing/2014/main" id="{7C2BC8BA-4B93-2244-8FA8-744EB1A5B18E}"/>
              </a:ext>
            </a:extLst>
          </p:cNvPr>
          <p:cNvSpPr/>
          <p:nvPr userDrawn="1"/>
        </p:nvSpPr>
        <p:spPr>
          <a:xfrm rot="21330795">
            <a:off x="5010025" y="2110030"/>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33" name="Marcador de texto 4">
            <a:extLst>
              <a:ext uri="{FF2B5EF4-FFF2-40B4-BE49-F238E27FC236}">
                <a16:creationId xmlns:a16="http://schemas.microsoft.com/office/drawing/2014/main" id="{0BEF81AE-2139-564C-BB62-E238237ADB8C}"/>
              </a:ext>
            </a:extLst>
          </p:cNvPr>
          <p:cNvSpPr>
            <a:spLocks noGrp="1"/>
          </p:cNvSpPr>
          <p:nvPr>
            <p:ph type="body" sz="quarter" idx="15"/>
          </p:nvPr>
        </p:nvSpPr>
        <p:spPr>
          <a:xfrm>
            <a:off x="4886751" y="3394237"/>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35" name="Marcador de texto 4">
            <a:extLst>
              <a:ext uri="{FF2B5EF4-FFF2-40B4-BE49-F238E27FC236}">
                <a16:creationId xmlns:a16="http://schemas.microsoft.com/office/drawing/2014/main" id="{DF2AB9B7-DA4F-CA47-878B-53EACC226027}"/>
              </a:ext>
            </a:extLst>
          </p:cNvPr>
          <p:cNvSpPr>
            <a:spLocks noGrp="1"/>
          </p:cNvSpPr>
          <p:nvPr>
            <p:ph type="body" sz="quarter" idx="16" hasCustomPrompt="1"/>
          </p:nvPr>
        </p:nvSpPr>
        <p:spPr>
          <a:xfrm>
            <a:off x="5147725" y="2311284"/>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3</a:t>
            </a:r>
          </a:p>
        </p:txBody>
      </p:sp>
      <p:sp>
        <p:nvSpPr>
          <p:cNvPr id="37" name="Rectángulo 36">
            <a:extLst>
              <a:ext uri="{FF2B5EF4-FFF2-40B4-BE49-F238E27FC236}">
                <a16:creationId xmlns:a16="http://schemas.microsoft.com/office/drawing/2014/main" id="{FA71D352-7C58-5745-948E-E29B45684FEB}"/>
              </a:ext>
            </a:extLst>
          </p:cNvPr>
          <p:cNvSpPr/>
          <p:nvPr userDrawn="1"/>
        </p:nvSpPr>
        <p:spPr>
          <a:xfrm rot="21330795">
            <a:off x="6846319" y="2110030"/>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38" name="Marcador de texto 4">
            <a:extLst>
              <a:ext uri="{FF2B5EF4-FFF2-40B4-BE49-F238E27FC236}">
                <a16:creationId xmlns:a16="http://schemas.microsoft.com/office/drawing/2014/main" id="{F54D1358-49DA-EE4D-8AF4-656DFF463A46}"/>
              </a:ext>
            </a:extLst>
          </p:cNvPr>
          <p:cNvSpPr>
            <a:spLocks noGrp="1"/>
          </p:cNvSpPr>
          <p:nvPr>
            <p:ph type="body" sz="quarter" idx="17"/>
          </p:nvPr>
        </p:nvSpPr>
        <p:spPr>
          <a:xfrm>
            <a:off x="6723044" y="3394237"/>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0" name="Marcador de texto 4">
            <a:extLst>
              <a:ext uri="{FF2B5EF4-FFF2-40B4-BE49-F238E27FC236}">
                <a16:creationId xmlns:a16="http://schemas.microsoft.com/office/drawing/2014/main" id="{CD8B8FE2-8B4B-6147-BEFC-2009BCB528DE}"/>
              </a:ext>
            </a:extLst>
          </p:cNvPr>
          <p:cNvSpPr>
            <a:spLocks noGrp="1"/>
          </p:cNvSpPr>
          <p:nvPr>
            <p:ph type="body" sz="quarter" idx="18" hasCustomPrompt="1"/>
          </p:nvPr>
        </p:nvSpPr>
        <p:spPr>
          <a:xfrm>
            <a:off x="6984019" y="2311284"/>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4</a:t>
            </a:r>
          </a:p>
        </p:txBody>
      </p:sp>
      <p:sp>
        <p:nvSpPr>
          <p:cNvPr id="20" name="Título 2">
            <a:extLst>
              <a:ext uri="{FF2B5EF4-FFF2-40B4-BE49-F238E27FC236}">
                <a16:creationId xmlns:a16="http://schemas.microsoft.com/office/drawing/2014/main" id="{2FFD907F-126F-214C-A419-A0571635232F}"/>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Objectius</a:t>
            </a:r>
          </a:p>
        </p:txBody>
      </p:sp>
      <p:pic>
        <p:nvPicPr>
          <p:cNvPr id="21" name="Imagen 20">
            <a:extLst>
              <a:ext uri="{FF2B5EF4-FFF2-40B4-BE49-F238E27FC236}">
                <a16:creationId xmlns:a16="http://schemas.microsoft.com/office/drawing/2014/main" id="{677E7CB4-BB5F-6F4B-8C80-2475B1BA446F}"/>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pic>
        <p:nvPicPr>
          <p:cNvPr id="22" name="Imagen 21">
            <a:extLst>
              <a:ext uri="{FF2B5EF4-FFF2-40B4-BE49-F238E27FC236}">
                <a16:creationId xmlns:a16="http://schemas.microsoft.com/office/drawing/2014/main" id="{7F12755C-E283-9849-8F0F-3186A13ABF9C}"/>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656301" y="3171489"/>
            <a:ext cx="350153" cy="45719"/>
          </a:xfrm>
          <a:prstGeom prst="rect">
            <a:avLst/>
          </a:prstGeom>
        </p:spPr>
      </p:pic>
      <p:pic>
        <p:nvPicPr>
          <p:cNvPr id="28" name="Imagen 27">
            <a:extLst>
              <a:ext uri="{FF2B5EF4-FFF2-40B4-BE49-F238E27FC236}">
                <a16:creationId xmlns:a16="http://schemas.microsoft.com/office/drawing/2014/main" id="{2CE2E305-5744-FB4E-95BC-DD7D09FBECF8}"/>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3492595" y="3171489"/>
            <a:ext cx="350153" cy="45719"/>
          </a:xfrm>
          <a:prstGeom prst="rect">
            <a:avLst/>
          </a:prstGeom>
        </p:spPr>
      </p:pic>
      <p:pic>
        <p:nvPicPr>
          <p:cNvPr id="29" name="Imagen 28">
            <a:extLst>
              <a:ext uri="{FF2B5EF4-FFF2-40B4-BE49-F238E27FC236}">
                <a16:creationId xmlns:a16="http://schemas.microsoft.com/office/drawing/2014/main" id="{137C0F92-8C5A-FA48-9170-B0EDF735285F}"/>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5351013" y="3171489"/>
            <a:ext cx="350153" cy="45719"/>
          </a:xfrm>
          <a:prstGeom prst="rect">
            <a:avLst/>
          </a:prstGeom>
        </p:spPr>
      </p:pic>
      <p:pic>
        <p:nvPicPr>
          <p:cNvPr id="30" name="Imagen 29">
            <a:extLst>
              <a:ext uri="{FF2B5EF4-FFF2-40B4-BE49-F238E27FC236}">
                <a16:creationId xmlns:a16="http://schemas.microsoft.com/office/drawing/2014/main" id="{59BBAECD-4157-634A-9E3C-396FAA5BA578}"/>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187306" y="3171489"/>
            <a:ext cx="350153" cy="45719"/>
          </a:xfrm>
          <a:prstGeom prst="rect">
            <a:avLst/>
          </a:prstGeom>
        </p:spPr>
      </p:pic>
    </p:spTree>
    <p:extLst>
      <p:ext uri="{BB962C8B-B14F-4D97-AF65-F5344CB8AC3E}">
        <p14:creationId xmlns:p14="http://schemas.microsoft.com/office/powerpoint/2010/main" val="65172455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Objectius">
    <p:bg>
      <p:bgPr>
        <a:solidFill>
          <a:srgbClr val="CCCCCC"/>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16D74E5C-72A4-0546-A1A6-3138FB1CCE66}"/>
              </a:ext>
            </a:extLst>
          </p:cNvPr>
          <p:cNvSpPr/>
          <p:nvPr userDrawn="1"/>
        </p:nvSpPr>
        <p:spPr>
          <a:xfrm rot="-60000">
            <a:off x="424618" y="419977"/>
            <a:ext cx="8294764" cy="43035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C797E05C-7BFE-784F-815D-746918C37099}"/>
              </a:ext>
            </a:extLst>
          </p:cNvPr>
          <p:cNvSpPr/>
          <p:nvPr userDrawn="1"/>
        </p:nvSpPr>
        <p:spPr>
          <a:xfrm rot="21330795">
            <a:off x="1114146" y="2110030"/>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15" name="Marcador de texto 4">
            <a:extLst>
              <a:ext uri="{FF2B5EF4-FFF2-40B4-BE49-F238E27FC236}">
                <a16:creationId xmlns:a16="http://schemas.microsoft.com/office/drawing/2014/main" id="{E4330D92-981B-654A-BA34-A87C78186B03}"/>
              </a:ext>
            </a:extLst>
          </p:cNvPr>
          <p:cNvSpPr>
            <a:spLocks noGrp="1"/>
          </p:cNvSpPr>
          <p:nvPr>
            <p:ph type="body" sz="quarter" idx="11"/>
          </p:nvPr>
        </p:nvSpPr>
        <p:spPr>
          <a:xfrm>
            <a:off x="990871" y="3394237"/>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19" name="Marcador de texto 4">
            <a:extLst>
              <a:ext uri="{FF2B5EF4-FFF2-40B4-BE49-F238E27FC236}">
                <a16:creationId xmlns:a16="http://schemas.microsoft.com/office/drawing/2014/main" id="{4974C484-88F0-9647-B198-18583AB173A9}"/>
              </a:ext>
            </a:extLst>
          </p:cNvPr>
          <p:cNvSpPr>
            <a:spLocks noGrp="1"/>
          </p:cNvSpPr>
          <p:nvPr>
            <p:ph type="body" sz="quarter" idx="12" hasCustomPrompt="1"/>
          </p:nvPr>
        </p:nvSpPr>
        <p:spPr>
          <a:xfrm>
            <a:off x="1251845" y="2311284"/>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1</a:t>
            </a:r>
          </a:p>
        </p:txBody>
      </p:sp>
      <p:sp>
        <p:nvSpPr>
          <p:cNvPr id="23" name="Rectángulo 22">
            <a:extLst>
              <a:ext uri="{FF2B5EF4-FFF2-40B4-BE49-F238E27FC236}">
                <a16:creationId xmlns:a16="http://schemas.microsoft.com/office/drawing/2014/main" id="{4B2091A9-5C1F-FD4A-A9C1-2CD49A9FDEC7}"/>
              </a:ext>
            </a:extLst>
          </p:cNvPr>
          <p:cNvSpPr/>
          <p:nvPr userDrawn="1"/>
        </p:nvSpPr>
        <p:spPr>
          <a:xfrm rot="21330795">
            <a:off x="2602968" y="2110030"/>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24" name="Marcador de texto 4">
            <a:extLst>
              <a:ext uri="{FF2B5EF4-FFF2-40B4-BE49-F238E27FC236}">
                <a16:creationId xmlns:a16="http://schemas.microsoft.com/office/drawing/2014/main" id="{18B114FE-E47E-7943-A6BA-40DA1A69BE0A}"/>
              </a:ext>
            </a:extLst>
          </p:cNvPr>
          <p:cNvSpPr>
            <a:spLocks noGrp="1"/>
          </p:cNvSpPr>
          <p:nvPr>
            <p:ph type="body" sz="quarter" idx="13"/>
          </p:nvPr>
        </p:nvSpPr>
        <p:spPr>
          <a:xfrm>
            <a:off x="2479693" y="3394237"/>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26" name="Marcador de texto 4">
            <a:extLst>
              <a:ext uri="{FF2B5EF4-FFF2-40B4-BE49-F238E27FC236}">
                <a16:creationId xmlns:a16="http://schemas.microsoft.com/office/drawing/2014/main" id="{3A2BD848-B819-3649-A73A-A647F2921EEB}"/>
              </a:ext>
            </a:extLst>
          </p:cNvPr>
          <p:cNvSpPr>
            <a:spLocks noGrp="1"/>
          </p:cNvSpPr>
          <p:nvPr>
            <p:ph type="body" sz="quarter" idx="14" hasCustomPrompt="1"/>
          </p:nvPr>
        </p:nvSpPr>
        <p:spPr>
          <a:xfrm>
            <a:off x="2740667" y="2311284"/>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2</a:t>
            </a:r>
          </a:p>
        </p:txBody>
      </p:sp>
      <p:sp>
        <p:nvSpPr>
          <p:cNvPr id="32" name="Rectángulo 31">
            <a:extLst>
              <a:ext uri="{FF2B5EF4-FFF2-40B4-BE49-F238E27FC236}">
                <a16:creationId xmlns:a16="http://schemas.microsoft.com/office/drawing/2014/main" id="{7C2BC8BA-4B93-2244-8FA8-744EB1A5B18E}"/>
              </a:ext>
            </a:extLst>
          </p:cNvPr>
          <p:cNvSpPr/>
          <p:nvPr userDrawn="1"/>
        </p:nvSpPr>
        <p:spPr>
          <a:xfrm rot="21330795">
            <a:off x="4113913" y="2110030"/>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33" name="Marcador de texto 4">
            <a:extLst>
              <a:ext uri="{FF2B5EF4-FFF2-40B4-BE49-F238E27FC236}">
                <a16:creationId xmlns:a16="http://schemas.microsoft.com/office/drawing/2014/main" id="{0BEF81AE-2139-564C-BB62-E238237ADB8C}"/>
              </a:ext>
            </a:extLst>
          </p:cNvPr>
          <p:cNvSpPr>
            <a:spLocks noGrp="1"/>
          </p:cNvSpPr>
          <p:nvPr>
            <p:ph type="body" sz="quarter" idx="15"/>
          </p:nvPr>
        </p:nvSpPr>
        <p:spPr>
          <a:xfrm>
            <a:off x="3990639" y="3394237"/>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35" name="Marcador de texto 4">
            <a:extLst>
              <a:ext uri="{FF2B5EF4-FFF2-40B4-BE49-F238E27FC236}">
                <a16:creationId xmlns:a16="http://schemas.microsoft.com/office/drawing/2014/main" id="{DF2AB9B7-DA4F-CA47-878B-53EACC226027}"/>
              </a:ext>
            </a:extLst>
          </p:cNvPr>
          <p:cNvSpPr>
            <a:spLocks noGrp="1"/>
          </p:cNvSpPr>
          <p:nvPr>
            <p:ph type="body" sz="quarter" idx="16" hasCustomPrompt="1"/>
          </p:nvPr>
        </p:nvSpPr>
        <p:spPr>
          <a:xfrm>
            <a:off x="4251613" y="2311284"/>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3</a:t>
            </a:r>
          </a:p>
        </p:txBody>
      </p:sp>
      <p:sp>
        <p:nvSpPr>
          <p:cNvPr id="37" name="Rectángulo 36">
            <a:extLst>
              <a:ext uri="{FF2B5EF4-FFF2-40B4-BE49-F238E27FC236}">
                <a16:creationId xmlns:a16="http://schemas.microsoft.com/office/drawing/2014/main" id="{FA71D352-7C58-5745-948E-E29B45684FEB}"/>
              </a:ext>
            </a:extLst>
          </p:cNvPr>
          <p:cNvSpPr/>
          <p:nvPr userDrawn="1"/>
        </p:nvSpPr>
        <p:spPr>
          <a:xfrm rot="21330795">
            <a:off x="5602735" y="2110030"/>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38" name="Marcador de texto 4">
            <a:extLst>
              <a:ext uri="{FF2B5EF4-FFF2-40B4-BE49-F238E27FC236}">
                <a16:creationId xmlns:a16="http://schemas.microsoft.com/office/drawing/2014/main" id="{F54D1358-49DA-EE4D-8AF4-656DFF463A46}"/>
              </a:ext>
            </a:extLst>
          </p:cNvPr>
          <p:cNvSpPr>
            <a:spLocks noGrp="1"/>
          </p:cNvSpPr>
          <p:nvPr>
            <p:ph type="body" sz="quarter" idx="17"/>
          </p:nvPr>
        </p:nvSpPr>
        <p:spPr>
          <a:xfrm>
            <a:off x="5479460" y="3394237"/>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40" name="Marcador de texto 4">
            <a:extLst>
              <a:ext uri="{FF2B5EF4-FFF2-40B4-BE49-F238E27FC236}">
                <a16:creationId xmlns:a16="http://schemas.microsoft.com/office/drawing/2014/main" id="{CD8B8FE2-8B4B-6147-BEFC-2009BCB528DE}"/>
              </a:ext>
            </a:extLst>
          </p:cNvPr>
          <p:cNvSpPr>
            <a:spLocks noGrp="1"/>
          </p:cNvSpPr>
          <p:nvPr>
            <p:ph type="body" sz="quarter" idx="18" hasCustomPrompt="1"/>
          </p:nvPr>
        </p:nvSpPr>
        <p:spPr>
          <a:xfrm>
            <a:off x="5740435" y="2311284"/>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4</a:t>
            </a:r>
          </a:p>
        </p:txBody>
      </p:sp>
      <p:sp>
        <p:nvSpPr>
          <p:cNvPr id="20" name="Título 2">
            <a:extLst>
              <a:ext uri="{FF2B5EF4-FFF2-40B4-BE49-F238E27FC236}">
                <a16:creationId xmlns:a16="http://schemas.microsoft.com/office/drawing/2014/main" id="{2FFD907F-126F-214C-A419-A0571635232F}"/>
              </a:ext>
            </a:extLst>
          </p:cNvPr>
          <p:cNvSpPr>
            <a:spLocks noGrp="1"/>
          </p:cNvSpPr>
          <p:nvPr>
            <p:ph type="title" hasCustomPrompt="1"/>
          </p:nvPr>
        </p:nvSpPr>
        <p:spPr>
          <a:xfrm>
            <a:off x="1676510" y="827485"/>
            <a:ext cx="5790981" cy="572690"/>
          </a:xfrm>
        </p:spPr>
        <p:txBody>
          <a:bodyPr>
            <a:normAutofit/>
          </a:bodyPr>
          <a:lstStyle>
            <a:lvl1pPr algn="ctr">
              <a:defRPr sz="3375" b="0" i="0">
                <a:solidFill>
                  <a:schemeClr val="bg1"/>
                </a:solidFill>
                <a:latin typeface="BC Falster Grotesk RB" pitchFamily="50" charset="0"/>
              </a:defRPr>
            </a:lvl1pPr>
          </a:lstStyle>
          <a:p>
            <a:r>
              <a:rPr lang="ca-ES" noProof="0" dirty="0"/>
              <a:t>Objectius</a:t>
            </a:r>
          </a:p>
        </p:txBody>
      </p:sp>
      <p:pic>
        <p:nvPicPr>
          <p:cNvPr id="21" name="Imagen 20">
            <a:extLst>
              <a:ext uri="{FF2B5EF4-FFF2-40B4-BE49-F238E27FC236}">
                <a16:creationId xmlns:a16="http://schemas.microsoft.com/office/drawing/2014/main" id="{677E7CB4-BB5F-6F4B-8C80-2475B1BA446F}"/>
              </a:ext>
            </a:extLst>
          </p:cNvPr>
          <p:cNvPicPr preferRelativeResize="0">
            <a:picLocks/>
          </p:cNvPicPr>
          <p:nvPr userDrawn="1"/>
        </p:nvPicPr>
        <p:blipFill>
          <a:blip r:embed="rId2" cstate="email">
            <a:extLst>
              <a:ext uri="{28A0092B-C50C-407E-A947-70E740481C1C}">
                <a14:useLocalDpi xmlns:a14="http://schemas.microsoft.com/office/drawing/2010/main"/>
              </a:ext>
            </a:extLst>
          </a:blip>
          <a:stretch>
            <a:fillRect/>
          </a:stretch>
        </p:blipFill>
        <p:spPr>
          <a:xfrm>
            <a:off x="915055" y="1525071"/>
            <a:ext cx="7236471" cy="81000"/>
          </a:xfrm>
          <a:prstGeom prst="rect">
            <a:avLst/>
          </a:prstGeom>
        </p:spPr>
      </p:pic>
      <p:sp>
        <p:nvSpPr>
          <p:cNvPr id="22" name="Rectángulo 21">
            <a:extLst>
              <a:ext uri="{FF2B5EF4-FFF2-40B4-BE49-F238E27FC236}">
                <a16:creationId xmlns:a16="http://schemas.microsoft.com/office/drawing/2014/main" id="{3F9822FC-4E50-D248-B655-8D9D6F683AC1}"/>
              </a:ext>
            </a:extLst>
          </p:cNvPr>
          <p:cNvSpPr/>
          <p:nvPr userDrawn="1"/>
        </p:nvSpPr>
        <p:spPr>
          <a:xfrm rot="21330795">
            <a:off x="7092394" y="2108206"/>
            <a:ext cx="1032130" cy="927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28" name="Marcador de texto 4">
            <a:extLst>
              <a:ext uri="{FF2B5EF4-FFF2-40B4-BE49-F238E27FC236}">
                <a16:creationId xmlns:a16="http://schemas.microsoft.com/office/drawing/2014/main" id="{6393075E-D7D9-3241-8C5A-7E09E111DCF5}"/>
              </a:ext>
            </a:extLst>
          </p:cNvPr>
          <p:cNvSpPr>
            <a:spLocks noGrp="1"/>
          </p:cNvSpPr>
          <p:nvPr>
            <p:ph type="body" sz="quarter" idx="19"/>
          </p:nvPr>
        </p:nvSpPr>
        <p:spPr>
          <a:xfrm>
            <a:off x="6969119" y="3392413"/>
            <a:ext cx="1278679" cy="887014"/>
          </a:xfrm>
        </p:spPr>
        <p:txBody>
          <a:bodyPr anchor="t">
            <a:normAutofit/>
          </a:bodyPr>
          <a:lstStyle>
            <a:lvl1pPr marL="0" indent="0" algn="ctr">
              <a:lnSpc>
                <a:spcPct val="100000"/>
              </a:lnSpc>
              <a:buNone/>
              <a:defRPr sz="1000">
                <a:solidFill>
                  <a:schemeClr val="bg2"/>
                </a:solidFill>
                <a:latin typeface="Montserrat"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a:t>Haga clic para modificar los estilos de texto del patrón</a:t>
            </a:r>
          </a:p>
        </p:txBody>
      </p:sp>
      <p:sp>
        <p:nvSpPr>
          <p:cNvPr id="30" name="Marcador de texto 4">
            <a:extLst>
              <a:ext uri="{FF2B5EF4-FFF2-40B4-BE49-F238E27FC236}">
                <a16:creationId xmlns:a16="http://schemas.microsoft.com/office/drawing/2014/main" id="{CB3638C9-9294-3347-A73A-E53955194907}"/>
              </a:ext>
            </a:extLst>
          </p:cNvPr>
          <p:cNvSpPr>
            <a:spLocks noGrp="1"/>
          </p:cNvSpPr>
          <p:nvPr>
            <p:ph type="body" sz="quarter" idx="20" hasCustomPrompt="1"/>
          </p:nvPr>
        </p:nvSpPr>
        <p:spPr>
          <a:xfrm>
            <a:off x="7230094" y="2309460"/>
            <a:ext cx="756730" cy="524581"/>
          </a:xfrm>
        </p:spPr>
        <p:txBody>
          <a:bodyPr anchor="ctr">
            <a:normAutofit/>
          </a:bodyPr>
          <a:lstStyle>
            <a:lvl1pPr marL="0" indent="0" algn="ctr">
              <a:lnSpc>
                <a:spcPct val="100000"/>
              </a:lnSpc>
              <a:buNone/>
              <a:defRPr sz="2625">
                <a:solidFill>
                  <a:schemeClr val="tx1"/>
                </a:solidFill>
                <a:latin typeface="BC Falster Grotesk RB" pitchFamily="50"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s-ES" dirty="0"/>
              <a:t>5</a:t>
            </a:r>
          </a:p>
        </p:txBody>
      </p:sp>
      <p:pic>
        <p:nvPicPr>
          <p:cNvPr id="31" name="Imagen 30">
            <a:extLst>
              <a:ext uri="{FF2B5EF4-FFF2-40B4-BE49-F238E27FC236}">
                <a16:creationId xmlns:a16="http://schemas.microsoft.com/office/drawing/2014/main" id="{3328D8B3-EAA8-C246-B00A-007A4CB92FDC}"/>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455133" y="3171489"/>
            <a:ext cx="350153" cy="45719"/>
          </a:xfrm>
          <a:prstGeom prst="rect">
            <a:avLst/>
          </a:prstGeom>
        </p:spPr>
      </p:pic>
      <p:pic>
        <p:nvPicPr>
          <p:cNvPr id="36" name="Imagen 35">
            <a:extLst>
              <a:ext uri="{FF2B5EF4-FFF2-40B4-BE49-F238E27FC236}">
                <a16:creationId xmlns:a16="http://schemas.microsoft.com/office/drawing/2014/main" id="{57E878F4-B201-1245-A823-671B3A552BFE}"/>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2943955" y="3171489"/>
            <a:ext cx="350153" cy="45719"/>
          </a:xfrm>
          <a:prstGeom prst="rect">
            <a:avLst/>
          </a:prstGeom>
        </p:spPr>
      </p:pic>
      <p:pic>
        <p:nvPicPr>
          <p:cNvPr id="41" name="Imagen 40">
            <a:extLst>
              <a:ext uri="{FF2B5EF4-FFF2-40B4-BE49-F238E27FC236}">
                <a16:creationId xmlns:a16="http://schemas.microsoft.com/office/drawing/2014/main" id="{4C3E1EDE-4634-B64A-B6F4-2A5F81AC99D8}"/>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4454901" y="3171489"/>
            <a:ext cx="350153" cy="45719"/>
          </a:xfrm>
          <a:prstGeom prst="rect">
            <a:avLst/>
          </a:prstGeom>
        </p:spPr>
      </p:pic>
      <p:pic>
        <p:nvPicPr>
          <p:cNvPr id="42" name="Imagen 41">
            <a:extLst>
              <a:ext uri="{FF2B5EF4-FFF2-40B4-BE49-F238E27FC236}">
                <a16:creationId xmlns:a16="http://schemas.microsoft.com/office/drawing/2014/main" id="{D449E5EF-05FA-E44B-9281-2BE3358696A6}"/>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5965847" y="3171489"/>
            <a:ext cx="350153" cy="45719"/>
          </a:xfrm>
          <a:prstGeom prst="rect">
            <a:avLst/>
          </a:prstGeom>
        </p:spPr>
      </p:pic>
      <p:pic>
        <p:nvPicPr>
          <p:cNvPr id="43" name="Imagen 42">
            <a:extLst>
              <a:ext uri="{FF2B5EF4-FFF2-40B4-BE49-F238E27FC236}">
                <a16:creationId xmlns:a16="http://schemas.microsoft.com/office/drawing/2014/main" id="{954185FC-C2FF-7C4E-814D-BAD196686A8B}"/>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433381" y="3171489"/>
            <a:ext cx="350153" cy="45719"/>
          </a:xfrm>
          <a:prstGeom prst="rect">
            <a:avLst/>
          </a:prstGeom>
        </p:spPr>
      </p:pic>
    </p:spTree>
    <p:extLst>
      <p:ext uri="{BB962C8B-B14F-4D97-AF65-F5344CB8AC3E}">
        <p14:creationId xmlns:p14="http://schemas.microsoft.com/office/powerpoint/2010/main" val="381524682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ble Diamant">
    <p:bg>
      <p:bgPr>
        <a:solidFill>
          <a:srgbClr val="FFFFFF"/>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4A3948B-E2E3-AF4F-92FB-D838728BD0E3}"/>
              </a:ext>
            </a:extLst>
          </p:cNvPr>
          <p:cNvPicPr>
            <a:picLocks noChangeAspect="1"/>
          </p:cNvPicPr>
          <p:nvPr userDrawn="1"/>
        </p:nvPicPr>
        <p:blipFill>
          <a:blip r:embed="rId2"/>
          <a:stretch>
            <a:fillRect/>
          </a:stretch>
        </p:blipFill>
        <p:spPr>
          <a:xfrm>
            <a:off x="285750" y="121920"/>
            <a:ext cx="8572500" cy="876300"/>
          </a:xfrm>
          <a:prstGeom prst="rect">
            <a:avLst/>
          </a:prstGeom>
        </p:spPr>
      </p:pic>
      <p:sp>
        <p:nvSpPr>
          <p:cNvPr id="11" name="Título 2">
            <a:extLst>
              <a:ext uri="{FF2B5EF4-FFF2-40B4-BE49-F238E27FC236}">
                <a16:creationId xmlns:a16="http://schemas.microsoft.com/office/drawing/2014/main" id="{36344D9E-D88A-9349-BF83-33986B6AA4A2}"/>
              </a:ext>
            </a:extLst>
          </p:cNvPr>
          <p:cNvSpPr>
            <a:spLocks noGrp="1"/>
          </p:cNvSpPr>
          <p:nvPr>
            <p:ph type="title" hasCustomPrompt="1"/>
          </p:nvPr>
        </p:nvSpPr>
        <p:spPr>
          <a:xfrm>
            <a:off x="581063" y="284728"/>
            <a:ext cx="7981875" cy="572690"/>
          </a:xfrm>
        </p:spPr>
        <p:txBody>
          <a:bodyPr>
            <a:normAutofit/>
          </a:bodyPr>
          <a:lstStyle>
            <a:lvl1pPr algn="ctr">
              <a:defRPr sz="3375" b="0" i="0">
                <a:solidFill>
                  <a:schemeClr val="bg1"/>
                </a:solidFill>
                <a:latin typeface="BC Falster Grotesk RB" pitchFamily="50" charset="0"/>
              </a:defRPr>
            </a:lvl1pPr>
          </a:lstStyle>
          <a:p>
            <a:r>
              <a:rPr lang="ca-ES" noProof="0" dirty="0"/>
              <a:t>Doble Diamant</a:t>
            </a:r>
          </a:p>
        </p:txBody>
      </p:sp>
      <p:grpSp>
        <p:nvGrpSpPr>
          <p:cNvPr id="7" name="Grupo 6">
            <a:extLst>
              <a:ext uri="{FF2B5EF4-FFF2-40B4-BE49-F238E27FC236}">
                <a16:creationId xmlns:a16="http://schemas.microsoft.com/office/drawing/2014/main" id="{F5BCE369-8FA6-934E-8C2B-9E842FF24C6E}"/>
              </a:ext>
            </a:extLst>
          </p:cNvPr>
          <p:cNvGrpSpPr/>
          <p:nvPr userDrawn="1"/>
        </p:nvGrpSpPr>
        <p:grpSpPr>
          <a:xfrm>
            <a:off x="2775265" y="2208169"/>
            <a:ext cx="3593469" cy="1484013"/>
            <a:chOff x="5379316" y="4868088"/>
            <a:chExt cx="13663747" cy="5643154"/>
          </a:xfrm>
        </p:grpSpPr>
        <p:sp>
          <p:nvSpPr>
            <p:cNvPr id="8" name="Rectángulo 7">
              <a:extLst>
                <a:ext uri="{FF2B5EF4-FFF2-40B4-BE49-F238E27FC236}">
                  <a16:creationId xmlns:a16="http://schemas.microsoft.com/office/drawing/2014/main" id="{7E080E94-5E25-9D44-85B4-282D73151693}"/>
                </a:ext>
              </a:extLst>
            </p:cNvPr>
            <p:cNvSpPr/>
            <p:nvPr userDrawn="1"/>
          </p:nvSpPr>
          <p:spPr>
            <a:xfrm rot="18900000">
              <a:off x="5379316" y="4868088"/>
              <a:ext cx="5643154" cy="564315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sp>
          <p:nvSpPr>
            <p:cNvPr id="9" name="Rectángulo 8">
              <a:extLst>
                <a:ext uri="{FF2B5EF4-FFF2-40B4-BE49-F238E27FC236}">
                  <a16:creationId xmlns:a16="http://schemas.microsoft.com/office/drawing/2014/main" id="{6C42A2F2-13D2-1146-ADE7-569302AEDF8D}"/>
                </a:ext>
              </a:extLst>
            </p:cNvPr>
            <p:cNvSpPr/>
            <p:nvPr userDrawn="1"/>
          </p:nvSpPr>
          <p:spPr>
            <a:xfrm rot="18900000">
              <a:off x="13399909" y="4868088"/>
              <a:ext cx="5643154" cy="564315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53"/>
            </a:p>
          </p:txBody>
        </p:sp>
      </p:grpSp>
    </p:spTree>
    <p:extLst>
      <p:ext uri="{BB962C8B-B14F-4D97-AF65-F5344CB8AC3E}">
        <p14:creationId xmlns:p14="http://schemas.microsoft.com/office/powerpoint/2010/main" val="420784539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B7EB30C-39FE-BE41-9FEE-26CA997151FD}"/>
              </a:ext>
            </a:extLst>
          </p:cNvPr>
          <p:cNvSpPr>
            <a:spLocks noGrp="1"/>
          </p:cNvSpPr>
          <p:nvPr>
            <p:ph type="title"/>
          </p:nvPr>
        </p:nvSpPr>
        <p:spPr>
          <a:xfrm>
            <a:off x="628691" y="273844"/>
            <a:ext cx="7886618" cy="994172"/>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5FC61646-21B0-9C41-A7E1-B0337CCEF22B}"/>
              </a:ext>
            </a:extLst>
          </p:cNvPr>
          <p:cNvSpPr>
            <a:spLocks noGrp="1"/>
          </p:cNvSpPr>
          <p:nvPr>
            <p:ph type="body" idx="1"/>
          </p:nvPr>
        </p:nvSpPr>
        <p:spPr>
          <a:xfrm>
            <a:off x="628691" y="1369219"/>
            <a:ext cx="7886618" cy="326350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476484388"/>
      </p:ext>
    </p:extLst>
  </p:cSld>
  <p:clrMap bg1="lt1" tx1="dk1" bg2="lt2" tx2="dk2" accent1="accent1" accent2="accent2" accent3="accent3" accent4="accent4" accent5="accent5" accent6="accent6" hlink="hlink" folHlink="folHlink"/>
  <p:sldLayoutIdLst>
    <p:sldLayoutId id="2147483705" r:id="rId1"/>
    <p:sldLayoutId id="2147483902" r:id="rId2"/>
    <p:sldLayoutId id="2147483912" r:id="rId3"/>
    <p:sldLayoutId id="2147483782" r:id="rId4"/>
    <p:sldLayoutId id="2147483911" r:id="rId5"/>
    <p:sldLayoutId id="2147483861" r:id="rId6"/>
    <p:sldLayoutId id="2147483834" r:id="rId7"/>
    <p:sldLayoutId id="2147483862" r:id="rId8"/>
    <p:sldLayoutId id="2147483831" r:id="rId9"/>
    <p:sldLayoutId id="2147483832" r:id="rId10"/>
    <p:sldLayoutId id="2147483708" r:id="rId11"/>
    <p:sldLayoutId id="2147483863" r:id="rId12"/>
    <p:sldLayoutId id="2147483864" r:id="rId13"/>
    <p:sldLayoutId id="2147483866" r:id="rId14"/>
    <p:sldLayoutId id="2147483865" r:id="rId15"/>
    <p:sldLayoutId id="2147483836" r:id="rId16"/>
    <p:sldLayoutId id="2147483837" r:id="rId17"/>
    <p:sldLayoutId id="2147483903" r:id="rId18"/>
    <p:sldLayoutId id="2147483904"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905" r:id="rId30"/>
    <p:sldLayoutId id="2147483920" r:id="rId31"/>
    <p:sldLayoutId id="2147483921" r:id="rId32"/>
    <p:sldLayoutId id="2147483919" r:id="rId33"/>
    <p:sldLayoutId id="2147483922" r:id="rId34"/>
    <p:sldLayoutId id="2147483918" r:id="rId35"/>
    <p:sldLayoutId id="2147483925" r:id="rId36"/>
    <p:sldLayoutId id="2147483917" r:id="rId37"/>
    <p:sldLayoutId id="2147483923" r:id="rId38"/>
    <p:sldLayoutId id="2147483924" r:id="rId39"/>
    <p:sldLayoutId id="2147483848" r:id="rId40"/>
    <p:sldLayoutId id="2147483849" r:id="rId41"/>
    <p:sldLayoutId id="2147483906" r:id="rId42"/>
    <p:sldLayoutId id="2147483850" r:id="rId43"/>
    <p:sldLayoutId id="2147483908" r:id="rId44"/>
    <p:sldLayoutId id="2147483907" r:id="rId45"/>
    <p:sldLayoutId id="2147483851" r:id="rId46"/>
    <p:sldLayoutId id="2147483852" r:id="rId47"/>
    <p:sldLayoutId id="2147483853" r:id="rId48"/>
    <p:sldLayoutId id="2147483916" r:id="rId49"/>
    <p:sldLayoutId id="2147483835" r:id="rId50"/>
    <p:sldLayoutId id="2147483854" r:id="rId51"/>
    <p:sldLayoutId id="2147483855" r:id="rId52"/>
    <p:sldLayoutId id="2147483856" r:id="rId53"/>
    <p:sldLayoutId id="2147483909" r:id="rId54"/>
    <p:sldLayoutId id="2147483857" r:id="rId55"/>
    <p:sldLayoutId id="2147483914" r:id="rId56"/>
    <p:sldLayoutId id="2147483915" r:id="rId57"/>
    <p:sldLayoutId id="2147483913" r:id="rId58"/>
    <p:sldLayoutId id="2147483694" r:id="rId59"/>
    <p:sldLayoutId id="2147483858" r:id="rId60"/>
    <p:sldLayoutId id="2147483833" r:id="rId61"/>
    <p:sldLayoutId id="2147483910" r:id="rId62"/>
  </p:sldLayoutIdLst>
  <p:txStyles>
    <p:titleStyle>
      <a:lvl1pPr algn="l" defTabSz="342900" rtl="0" eaLnBrk="1" latinLnBrk="0" hangingPunct="1">
        <a:lnSpc>
          <a:spcPct val="90000"/>
        </a:lnSpc>
        <a:spcBef>
          <a:spcPct val="0"/>
        </a:spcBef>
        <a:buNone/>
        <a:defRPr sz="1650" b="0" i="0" kern="1200">
          <a:solidFill>
            <a:schemeClr val="tx1"/>
          </a:solidFill>
          <a:latin typeface="BC Falster Grotesk LM" panose="02000503040000090004" pitchFamily="2" charset="77"/>
          <a:ea typeface="+mj-ea"/>
          <a:cs typeface="+mj-cs"/>
        </a:defRPr>
      </a:lvl1pPr>
    </p:titleStyle>
    <p:bodyStyle>
      <a:lvl1pPr marL="85725" indent="-85725" algn="l" defTabSz="3429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1pPr>
      <a:lvl2pPr marL="257175" indent="-85725" algn="l" defTabSz="342900" rtl="0" eaLnBrk="1" latinLnBrk="0" hangingPunct="1">
        <a:lnSpc>
          <a:spcPct val="90000"/>
        </a:lnSpc>
        <a:spcBef>
          <a:spcPts val="188"/>
        </a:spcBef>
        <a:buFont typeface="Arial" panose="020B0604020202020204" pitchFamily="34" charset="0"/>
        <a:buChar char="•"/>
        <a:defRPr sz="900" kern="1200">
          <a:solidFill>
            <a:schemeClr val="tx1"/>
          </a:solidFill>
          <a:latin typeface="+mn-lt"/>
          <a:ea typeface="+mn-ea"/>
          <a:cs typeface="+mn-cs"/>
        </a:defRPr>
      </a:lvl2pPr>
      <a:lvl3pPr marL="428625" indent="-85725" algn="l" defTabSz="342900" rtl="0" eaLnBrk="1" latinLnBrk="0" hangingPunct="1">
        <a:lnSpc>
          <a:spcPct val="90000"/>
        </a:lnSpc>
        <a:spcBef>
          <a:spcPts val="188"/>
        </a:spcBef>
        <a:buFont typeface="Arial" panose="020B0604020202020204" pitchFamily="34" charset="0"/>
        <a:buChar char="•"/>
        <a:defRPr sz="750" kern="1200">
          <a:solidFill>
            <a:schemeClr val="tx1"/>
          </a:solidFill>
          <a:latin typeface="+mn-lt"/>
          <a:ea typeface="+mn-ea"/>
          <a:cs typeface="+mn-cs"/>
        </a:defRPr>
      </a:lvl3pPr>
      <a:lvl4pPr marL="6000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4pPr>
      <a:lvl5pPr marL="7715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s-E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hyperlink" Target="https://vimeo.com/336353999" TargetMode="External"/><Relationship Id="rId4" Type="http://schemas.openxmlformats.org/officeDocument/2006/relationships/hyperlink" Target="https://www.contagious.com/news-and-views/campaign-of-the-week-ikea-ikea-toybo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mckinsey.com/industries/consumer-packaged-goods/our-insights/meet-generation-z-shaping-the-future-of-shopping" TargetMode="Externa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shop.bledina.com/premiere-box" TargetMode="Externa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thedieline.com/blog/2020/8/24/pumpd-a-beautifully-designed-breast-pump-line?" TargetMode="Externa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packagingeurope.com/danone-introduces-track-and-connec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rendhunter.com/trends/baby-food-pouches" TargetMode="Externa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mckinsey.com/industries/consumer-packaged-goods/our-insights/meet-generation-z-shaping-the-future-of-shopping" TargetMode="Externa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svg"/></Relationships>
</file>

<file path=ppt/slides/_rels/slide30.xml.rels><?xml version="1.0" encoding="UTF-8" standalone="yes"?>
<Relationships xmlns="http://schemas.openxmlformats.org/package/2006/relationships"><Relationship Id="rId3" Type="http://schemas.openxmlformats.org/officeDocument/2006/relationships/hyperlink" Target="https://www.packworld.com/issues/sustainability/article/21965397/counting-down-the-top-10-articles-of-2021-4-hasbro-phases-out-plastics" TargetMode="External"/><Relationship Id="rId2" Type="http://schemas.openxmlformats.org/officeDocument/2006/relationships/hyperlink" Target="https://edition.cnn.com/2020/10/26/business/environmentally-friendly-toys/index.html" TargetMode="External"/><Relationship Id="rId1" Type="http://schemas.openxmlformats.org/officeDocument/2006/relationships/slideLayout" Target="../slideLayouts/slideLayout3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s://www.packagingnews.co.uk/news/environment/lego-switch-plastic-paper-inner-bags-16-09-202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nutritioninsight.com/news/designed-to-be-recycled-nestle-launches-single-material-baby-food-packaging.html" TargetMode="Externa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6.png"/><Relationship Id="rId4" Type="http://schemas.openxmlformats.org/officeDocument/2006/relationships/hyperlink" Target="https://www.packagingdigest.com/ecommercesupply-chain/amazon-spurs-more-brands-toward-frustration-free-packagin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blog.originalrepack.com/case-study-with-manitober-what-makes-repacks-shopify-integration-an-easy-and-impactful-tool-for-a-more-sustainable-packaging" TargetMode="External"/><Relationship Id="rId2" Type="http://schemas.openxmlformats.org/officeDocument/2006/relationships/hyperlink" Target="https://www.repack.com/service/" TargetMode="External"/><Relationship Id="rId1" Type="http://schemas.openxmlformats.org/officeDocument/2006/relationships/slideLayout" Target="../slideLayouts/slideLayout4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loopstore.com/" TargetMode="Externa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hyperlink" Target="http://www.sdli.es/" TargetMode="External"/><Relationship Id="rId2" Type="http://schemas.openxmlformats.org/officeDocument/2006/relationships/hyperlink" Target="mailto:Xavier.lesauvage@sdli.es" TargetMode="External"/><Relationship Id="rId1" Type="http://schemas.openxmlformats.org/officeDocument/2006/relationships/slideLayout" Target="../slideLayouts/slideLayout22.xml"/><Relationship Id="rId5" Type="http://schemas.openxmlformats.org/officeDocument/2006/relationships/hyperlink" Target="http://www.packagingcluster.com/" TargetMode="External"/><Relationship Id="rId4" Type="http://schemas.openxmlformats.org/officeDocument/2006/relationships/hyperlink" Target="mailto:abrossa@packagingcluster.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43F57-8E6E-4AAB-9028-EC5ACD392995}"/>
              </a:ext>
            </a:extLst>
          </p:cNvPr>
          <p:cNvSpPr>
            <a:spLocks noGrp="1"/>
          </p:cNvSpPr>
          <p:nvPr>
            <p:ph type="ctrTitle"/>
          </p:nvPr>
        </p:nvSpPr>
        <p:spPr>
          <a:xfrm>
            <a:off x="294592" y="496630"/>
            <a:ext cx="6966731" cy="2988086"/>
          </a:xfrm>
        </p:spPr>
        <p:txBody>
          <a:bodyPr/>
          <a:lstStyle/>
          <a:p>
            <a:r>
              <a:rPr lang="en-GB" b="1">
                <a:solidFill>
                  <a:srgbClr val="FFFFFF"/>
                </a:solidFill>
              </a:rPr>
              <a:t>Packaging as an experience </a:t>
            </a:r>
            <a:br>
              <a:rPr lang="en-GB" b="1">
                <a:solidFill>
                  <a:srgbClr val="FFFFFF"/>
                </a:solidFill>
              </a:rPr>
            </a:br>
            <a:br>
              <a:rPr lang="en-GB"/>
            </a:br>
            <a:endParaRPr lang="en-GB"/>
          </a:p>
        </p:txBody>
      </p:sp>
      <p:sp>
        <p:nvSpPr>
          <p:cNvPr id="20" name="Subtítulo 3">
            <a:extLst>
              <a:ext uri="{FF2B5EF4-FFF2-40B4-BE49-F238E27FC236}">
                <a16:creationId xmlns:a16="http://schemas.microsoft.com/office/drawing/2014/main" id="{15494F66-D089-9E4C-B5B0-7282A5D9C811}"/>
              </a:ext>
            </a:extLst>
          </p:cNvPr>
          <p:cNvSpPr>
            <a:spLocks noGrp="1"/>
          </p:cNvSpPr>
          <p:nvPr>
            <p:ph type="subTitle" idx="1"/>
          </p:nvPr>
        </p:nvSpPr>
        <p:spPr>
          <a:xfrm>
            <a:off x="493664" y="4457702"/>
            <a:ext cx="2388551" cy="226246"/>
          </a:xfrm>
        </p:spPr>
        <p:txBody>
          <a:bodyPr>
            <a:normAutofit lnSpcReduction="10000"/>
          </a:bodyPr>
          <a:lstStyle/>
          <a:p>
            <a:pPr marL="0" lvl="0" indent="0">
              <a:buNone/>
            </a:pPr>
            <a:r>
              <a:rPr lang="en-GB" sz="1050" dirty="0">
                <a:solidFill>
                  <a:srgbClr val="FFFFFF"/>
                </a:solidFill>
                <a:latin typeface="BC Falster Grotesk RB" pitchFamily="50" charset="0"/>
              </a:rPr>
              <a:t>May 2022</a:t>
            </a:r>
          </a:p>
        </p:txBody>
      </p:sp>
      <p:pic>
        <p:nvPicPr>
          <p:cNvPr id="5" name="Imagen 4">
            <a:extLst>
              <a:ext uri="{FF2B5EF4-FFF2-40B4-BE49-F238E27FC236}">
                <a16:creationId xmlns:a16="http://schemas.microsoft.com/office/drawing/2014/main" id="{31E316FE-1435-9C9D-0286-A356F9EEE1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8719" y="2759614"/>
            <a:ext cx="1246000" cy="391887"/>
          </a:xfrm>
          <a:prstGeom prst="rect">
            <a:avLst/>
          </a:prstGeom>
        </p:spPr>
      </p:pic>
      <p:pic>
        <p:nvPicPr>
          <p:cNvPr id="6" name="Imagen 5" descr="Un letrero de color blanco&#10;&#10;Descripción generada automáticamente con confianza baja">
            <a:extLst>
              <a:ext uri="{FF2B5EF4-FFF2-40B4-BE49-F238E27FC236}">
                <a16:creationId xmlns:a16="http://schemas.microsoft.com/office/drawing/2014/main" id="{04A2B4A9-6B54-B172-34FA-CA27FE5236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8140" y="2801471"/>
            <a:ext cx="695416" cy="340754"/>
          </a:xfrm>
          <a:prstGeom prst="rect">
            <a:avLst/>
          </a:prstGeom>
          <a:noFill/>
          <a:ln cap="flat">
            <a:noFill/>
          </a:ln>
        </p:spPr>
      </p:pic>
    </p:spTree>
    <p:extLst>
      <p:ext uri="{BB962C8B-B14F-4D97-AF65-F5344CB8AC3E}">
        <p14:creationId xmlns:p14="http://schemas.microsoft.com/office/powerpoint/2010/main" val="316551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1DCA41DB-E8D3-08D0-2474-9AE5485FF58E}"/>
              </a:ext>
            </a:extLst>
          </p:cNvPr>
          <p:cNvSpPr>
            <a:spLocks noGrp="1"/>
          </p:cNvSpPr>
          <p:nvPr>
            <p:ph type="body" sz="quarter" idx="11"/>
          </p:nvPr>
        </p:nvSpPr>
        <p:spPr/>
        <p:txBody>
          <a:bodyPr>
            <a:normAutofit/>
          </a:bodyPr>
          <a:lstStyle/>
          <a:p>
            <a:r>
              <a:rPr lang="en-GB" sz="1200">
                <a:solidFill>
                  <a:schemeClr val="bg1"/>
                </a:solidFill>
                <a:latin typeface="BC Falster Grotesk RB" pitchFamily="50" charset="0"/>
              </a:rPr>
              <a:t>Brands invite you to </a:t>
            </a:r>
            <a:r>
              <a:rPr lang="en-GB" sz="1200" b="1">
                <a:solidFill>
                  <a:schemeClr val="bg1"/>
                </a:solidFill>
                <a:latin typeface="BC Falster Grotesk RB" pitchFamily="50" charset="0"/>
              </a:rPr>
              <a:t>play and learn</a:t>
            </a:r>
            <a:r>
              <a:rPr lang="en-GB" sz="1200">
                <a:solidFill>
                  <a:schemeClr val="bg1"/>
                </a:solidFill>
                <a:latin typeface="BC Falster Grotesk RB" pitchFamily="50" charset="0"/>
              </a:rPr>
              <a:t> </a:t>
            </a:r>
            <a:r>
              <a:rPr lang="en-GB" sz="1200" b="1">
                <a:solidFill>
                  <a:schemeClr val="bg1"/>
                </a:solidFill>
                <a:latin typeface="BC Falster Grotesk RB" pitchFamily="50" charset="0"/>
              </a:rPr>
              <a:t>together as a family </a:t>
            </a:r>
            <a:r>
              <a:rPr lang="en-GB" sz="1200">
                <a:solidFill>
                  <a:schemeClr val="bg1"/>
                </a:solidFill>
                <a:latin typeface="BC Falster Grotesk RB" pitchFamily="50" charset="0"/>
              </a:rPr>
              <a:t>through </a:t>
            </a:r>
            <a:r>
              <a:rPr lang="en-GB" sz="1200" b="1">
                <a:solidFill>
                  <a:schemeClr val="bg1"/>
                </a:solidFill>
                <a:latin typeface="BC Falster Grotesk RB" pitchFamily="50" charset="0"/>
              </a:rPr>
              <a:t>tangible and digital </a:t>
            </a:r>
            <a:r>
              <a:rPr lang="en-GB" sz="1200" b="1" i="0">
                <a:solidFill>
                  <a:schemeClr val="bg1"/>
                </a:solidFill>
                <a:latin typeface="BC Falster Grotesk RB" pitchFamily="50" charset="0"/>
              </a:rPr>
              <a:t>gamification</a:t>
            </a:r>
            <a:r>
              <a:rPr lang="en-GB" sz="1200" b="1">
                <a:solidFill>
                  <a:schemeClr val="bg1"/>
                </a:solidFill>
                <a:latin typeface="BC Falster Grotesk RB" pitchFamily="50" charset="0"/>
              </a:rPr>
              <a:t> </a:t>
            </a:r>
            <a:r>
              <a:rPr lang="en-GB" sz="1200">
                <a:solidFill>
                  <a:schemeClr val="bg1"/>
                </a:solidFill>
                <a:latin typeface="BC Falster Grotesk RB" pitchFamily="50" charset="0"/>
              </a:rPr>
              <a:t>proposals that </a:t>
            </a:r>
            <a:r>
              <a:rPr lang="en-GB" sz="1200" b="1">
                <a:solidFill>
                  <a:schemeClr val="bg1"/>
                </a:solidFill>
                <a:latin typeface="BC Falster Grotesk RB" pitchFamily="50" charset="0"/>
              </a:rPr>
              <a:t>generate new memorable and shared experiences </a:t>
            </a:r>
            <a:r>
              <a:rPr lang="en-GB" sz="1200">
                <a:solidFill>
                  <a:schemeClr val="bg1"/>
                </a:solidFill>
                <a:latin typeface="BC Falster Grotesk RB" pitchFamily="50" charset="0"/>
              </a:rPr>
              <a:t>and add more value.</a:t>
            </a:r>
          </a:p>
          <a:p>
            <a:endParaRPr lang="es-ES"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rPr>
              <a:t>“Let's play with the box" – IKEA Toybox app </a:t>
            </a:r>
            <a:r>
              <a:rPr lang="en-GB" sz="1200" b="0" i="0" u="none" strike="noStrike" cap="none" baseline="0">
                <a:solidFill>
                  <a:schemeClr val="bg1"/>
                </a:solidFill>
                <a:uFillTx/>
                <a:latin typeface="BC Falster Grotesk RB" pitchFamily="50" charset="0"/>
                <a:ea typeface="Calibri"/>
                <a:cs typeface="Calibri"/>
              </a:rPr>
              <a:t>Ikea opted for AR through an app to make the most of the cardboard boxes in which its products are delivered. </a:t>
            </a:r>
            <a:r>
              <a:rPr lang="en-GB" sz="1200" b="0" i="0" u="none" strike="noStrike" cap="none" baseline="0">
                <a:solidFill>
                  <a:srgbClr val="6100BD"/>
                </a:solidFill>
                <a:uFillTx/>
                <a:latin typeface="BC Falster Grotesk RB" pitchFamily="50" charset="0"/>
                <a:ea typeface="Calibri"/>
                <a:cs typeface="Calibri"/>
                <a:hlinkClick r:id="rId4">
                  <a:extLst>
                    <a:ext uri="{A12FA001-AC4F-418D-AE19-62706E023703}">
                      <ahyp:hlinkClr xmlns:ahyp="http://schemas.microsoft.com/office/drawing/2018/hyperlinkcolor" val="tx"/>
                    </a:ext>
                  </a:extLst>
                </a:hlinkClick>
              </a:rPr>
              <a:t>+</a:t>
            </a:r>
            <a:r>
              <a:rPr lang="en-GB" sz="1200" b="0" i="0" u="none" strike="noStrike" cap="none" baseline="0">
                <a:solidFill>
                  <a:schemeClr val="accent1"/>
                </a:solidFill>
                <a:uFillTx/>
                <a:latin typeface="BC Falster Grotesk RB" pitchFamily="50" charset="0"/>
                <a:ea typeface="Calibri"/>
                <a:cs typeface="Calibri"/>
                <a:hlinkClick r:id="rId4">
                  <a:extLst>
                    <a:ext uri="{A12FA001-AC4F-418D-AE19-62706E023703}">
                      <ahyp:hlinkClr xmlns:ahyp="http://schemas.microsoft.com/office/drawing/2018/hyperlinkcolor" val="tx"/>
                    </a:ext>
                  </a:extLst>
                </a:hlinkClick>
              </a:rPr>
              <a:t> info</a:t>
            </a:r>
            <a:r>
              <a:rPr lang="en-GB" sz="1200" b="0" i="0" u="none" strike="noStrike" cap="none" baseline="0">
                <a:solidFill>
                  <a:schemeClr val="accent1"/>
                </a:solidFill>
                <a:uFillTx/>
                <a:latin typeface="BC Falster Grotesk RB" pitchFamily="50" charset="0"/>
                <a:ea typeface="Calibri"/>
                <a:cs typeface="Calibri"/>
              </a:rPr>
              <a:t> </a:t>
            </a:r>
            <a:r>
              <a:rPr lang="en-GB" sz="1200" b="0" i="0" u="none" strike="noStrike" cap="none" baseline="0">
                <a:solidFill>
                  <a:schemeClr val="bg1"/>
                </a:solidFill>
                <a:uFillTx/>
                <a:latin typeface="BC Falster Grotesk RB" pitchFamily="50" charset="0"/>
                <a:ea typeface="Calibri"/>
                <a:cs typeface="Calibri"/>
              </a:rPr>
              <a:t>/ </a:t>
            </a:r>
            <a:r>
              <a:rPr lang="en-GB" sz="1200" b="0" i="0" u="none" strike="noStrike" cap="none" baseline="0">
                <a:solidFill>
                  <a:srgbClr val="6100BD"/>
                </a:solidFill>
                <a:uFillTx/>
                <a:latin typeface="BC Falster Grotesk RB" pitchFamily="50" charset="0"/>
                <a:ea typeface="Calibri"/>
                <a:cs typeface="Calibri"/>
                <a:hlinkClick r:id="rId5">
                  <a:extLst>
                    <a:ext uri="{A12FA001-AC4F-418D-AE19-62706E023703}">
                      <ahyp:hlinkClr xmlns:ahyp="http://schemas.microsoft.com/office/drawing/2018/hyperlinkcolor" val="tx"/>
                    </a:ext>
                  </a:extLst>
                </a:hlinkClick>
              </a:rPr>
              <a:t>+ info</a:t>
            </a:r>
            <a:r>
              <a:rPr lang="en-GB" sz="1200" b="0" i="0" u="none" strike="noStrike" cap="none" baseline="0">
                <a:solidFill>
                  <a:schemeClr val="bg1"/>
                </a:solidFill>
                <a:uFillTx/>
                <a:latin typeface="BC Falster Grotesk RB" pitchFamily="50" charset="0"/>
                <a:ea typeface="Calibri"/>
                <a:cs typeface="Calibri"/>
                <a:hlinkClick r:id="rId5">
                  <a:extLst>
                    <a:ext uri="{A12FA001-AC4F-418D-AE19-62706E023703}">
                      <ahyp:hlinkClr xmlns:ahyp="http://schemas.microsoft.com/office/drawing/2018/hyperlinkcolor" val="tx"/>
                    </a:ext>
                  </a:extLst>
                </a:hlinkClick>
              </a:rPr>
              <a:t> </a:t>
            </a:r>
          </a:p>
          <a:p>
            <a:endParaRPr lang="es-ES" dirty="0"/>
          </a:p>
        </p:txBody>
      </p:sp>
      <p:sp>
        <p:nvSpPr>
          <p:cNvPr id="4" name="Marcador de texto 3">
            <a:extLst>
              <a:ext uri="{FF2B5EF4-FFF2-40B4-BE49-F238E27FC236}">
                <a16:creationId xmlns:a16="http://schemas.microsoft.com/office/drawing/2014/main" id="{523C49C3-3CA9-7102-EF67-2A3F88FC53D6}"/>
              </a:ext>
            </a:extLst>
          </p:cNvPr>
          <p:cNvSpPr>
            <a:spLocks noGrp="1"/>
          </p:cNvSpPr>
          <p:nvPr>
            <p:ph type="body" sz="quarter" idx="12"/>
          </p:nvPr>
        </p:nvSpPr>
        <p:spPr/>
        <p:txBody>
          <a:bodyPr/>
          <a:lstStyle/>
          <a:p>
            <a:r>
              <a:rPr lang="en-GB">
                <a:solidFill>
                  <a:schemeClr val="bg1"/>
                </a:solidFill>
              </a:rPr>
              <a:t>Play &amp; learn</a:t>
            </a:r>
          </a:p>
        </p:txBody>
      </p:sp>
      <p:pic>
        <p:nvPicPr>
          <p:cNvPr id="6" name="IKEA1.mp4" descr="IKEA1.mp4">
            <a:extLst>
              <a:ext uri="{FF2B5EF4-FFF2-40B4-BE49-F238E27FC236}">
                <a16:creationId xmlns:a16="http://schemas.microsoft.com/office/drawing/2014/main" id="{C57C0088-760D-3505-85A5-4F23FEB54B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65617" y="1236287"/>
            <a:ext cx="4328257" cy="2434647"/>
          </a:xfrm>
          <a:prstGeom prst="rect">
            <a:avLst/>
          </a:prstGeom>
          <a:noFill/>
          <a:ln cap="flat">
            <a:noFill/>
          </a:ln>
        </p:spPr>
      </p:pic>
    </p:spTree>
    <p:extLst>
      <p:ext uri="{BB962C8B-B14F-4D97-AF65-F5344CB8AC3E}">
        <p14:creationId xmlns:p14="http://schemas.microsoft.com/office/powerpoint/2010/main" val="6581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66"/>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p:tgtEl>
                                          <p:spTgt spid="6"/>
                                        </p:tgtEl>
                                      </p:cBhvr>
                                    </p:cmd>
                                  </p:childTnLst>
                                </p:cTn>
                              </p:par>
                            </p:childTnLst>
                          </p:cTn>
                        </p:par>
                      </p:childTnLst>
                    </p:cTn>
                  </p:par>
                </p:childTnLst>
              </p:cTn>
              <p:nextCondLst>
                <p:cond evt="onClick" delay="0">
                  <p:tgtEl>
                    <p:spTgt spid="6"/>
                  </p:tgtEl>
                </p:cond>
              </p:nextCondLst>
            </p:seq>
            <p:video>
              <p:cMediaNode>
                <p:cTn id="12">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800F0C8-A900-AED3-D115-45DA18FEA590}"/>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invite families to play and learn together using packaging?</a:t>
            </a:r>
          </a:p>
        </p:txBody>
      </p:sp>
    </p:spTree>
    <p:extLst>
      <p:ext uri="{BB962C8B-B14F-4D97-AF65-F5344CB8AC3E}">
        <p14:creationId xmlns:p14="http://schemas.microsoft.com/office/powerpoint/2010/main" val="248532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F71CE5A-4F4E-5E87-429C-9E485593A8E2}"/>
              </a:ext>
            </a:extLst>
          </p:cNvPr>
          <p:cNvSpPr>
            <a:spLocks noGrp="1"/>
          </p:cNvSpPr>
          <p:nvPr>
            <p:ph type="body" sz="quarter" idx="11"/>
          </p:nvPr>
        </p:nvSpPr>
        <p:spPr/>
        <p:txBody>
          <a:bodyPr>
            <a:normAutofit fontScale="92500" lnSpcReduction="20000"/>
          </a:bodyPr>
          <a:lstStyle/>
          <a:p>
            <a:r>
              <a:rPr lang="en-GB" sz="1200">
                <a:solidFill>
                  <a:schemeClr val="bg1"/>
                </a:solidFill>
                <a:latin typeface="BC Falster Grotesk RB" pitchFamily="50" charset="0"/>
              </a:rPr>
              <a:t>“</a:t>
            </a:r>
            <a:r>
              <a:rPr lang="en-GB" sz="1200" b="1">
                <a:solidFill>
                  <a:schemeClr val="bg1"/>
                </a:solidFill>
                <a:latin typeface="BC Falster Grotesk RB" pitchFamily="50" charset="0"/>
              </a:rPr>
              <a:t>Kidults</a:t>
            </a:r>
            <a:r>
              <a:rPr lang="en-GB" sz="1200">
                <a:solidFill>
                  <a:schemeClr val="bg1"/>
                </a:solidFill>
                <a:latin typeface="BC Falster Grotesk RB" pitchFamily="50" charset="0"/>
              </a:rPr>
              <a:t>" are adults willing to continue consuming products and brands for which they feel an </a:t>
            </a:r>
            <a:r>
              <a:rPr lang="en-GB" sz="1200" b="1">
                <a:solidFill>
                  <a:schemeClr val="bg1"/>
                </a:solidFill>
                <a:latin typeface="BC Falster Grotesk RB" pitchFamily="50" charset="0"/>
              </a:rPr>
              <a:t>emotional connection</a:t>
            </a:r>
            <a:r>
              <a:rPr lang="en-GB" sz="1200">
                <a:solidFill>
                  <a:schemeClr val="bg1"/>
                </a:solidFill>
                <a:latin typeface="BC Falster Grotesk RB" pitchFamily="50" charset="0"/>
              </a:rPr>
              <a:t>. This creates an opportunity within the children's categories to develop </a:t>
            </a:r>
            <a:r>
              <a:rPr lang="en-GB" sz="1200" b="1">
                <a:solidFill>
                  <a:schemeClr val="bg1"/>
                </a:solidFill>
                <a:latin typeface="BC Falster Grotesk RB" pitchFamily="50" charset="0"/>
              </a:rPr>
              <a:t>new value propositions </a:t>
            </a:r>
            <a:r>
              <a:rPr lang="en-GB" sz="1200">
                <a:solidFill>
                  <a:schemeClr val="bg1"/>
                </a:solidFill>
                <a:latin typeface="BC Falster Grotesk RB" pitchFamily="50" charset="0"/>
              </a:rPr>
              <a:t>aimed at the adult demographic.</a:t>
            </a:r>
          </a:p>
          <a:p>
            <a:endParaRPr lang="es-ES" sz="1200"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rPr>
              <a:t>Adult Plasticine – PlayDoh Grown Up Scents </a:t>
            </a:r>
            <a:r>
              <a:rPr lang="en-GB" sz="1200" b="0" i="0" u="none" strike="noStrike" cap="none" baseline="0">
                <a:solidFill>
                  <a:schemeClr val="bg1"/>
                </a:solidFill>
                <a:uFillTx/>
                <a:latin typeface="BC Falster Grotesk RB" pitchFamily="50" charset="0"/>
                <a:ea typeface="Calibri"/>
                <a:cs typeface="Calibri"/>
              </a:rPr>
              <a:t>This product geared for adults highlights the benefits of mindfulness, with references to popular culture and packaging that evokes the nostalgia of the 90s and replaces the traditional yellow boats with black boats</a:t>
            </a:r>
            <a:r>
              <a:rPr lang="en-GB" sz="1200" b="0" i="0" u="none" strike="noStrike" cap="none" baseline="0">
                <a:solidFill>
                  <a:schemeClr val="bg1"/>
                </a:solidFill>
                <a:uFillTx/>
                <a:latin typeface="BC Falster Grotesk LM" panose="02000503040000020003" pitchFamily="50" charset="0"/>
                <a:ea typeface="Calibri"/>
                <a:cs typeface="Calibri"/>
              </a:rPr>
              <a:t>. </a:t>
            </a:r>
            <a:r>
              <a:rPr lang="en-GB" sz="1200">
                <a:solidFill>
                  <a:schemeClr val="dk1"/>
                </a:solidFill>
                <a:latin typeface="BC Falster Grotesk LM" panose="02000503040000020003" pitchFamily="50" charset="0"/>
                <a:ea typeface="Calibri"/>
                <a:cs typeface="Calibri"/>
                <a:sym typeface="Calibri"/>
              </a:rPr>
              <a:t> </a:t>
            </a:r>
            <a:r>
              <a:rPr lang="en-GB" sz="1200">
                <a:solidFill>
                  <a:schemeClr val="dk1"/>
                </a:solidFill>
                <a:latin typeface="BC Falster Grotesk LM" panose="02000503040000020003" pitchFamily="50" charset="0"/>
                <a:ea typeface="Calibri"/>
                <a:cs typeface="Calibri"/>
                <a:sym typeface="Calibri"/>
                <a:hlinkClick r:id="rId2"/>
              </a:rPr>
              <a:t>+ info</a:t>
            </a:r>
          </a:p>
        </p:txBody>
      </p:sp>
      <p:sp>
        <p:nvSpPr>
          <p:cNvPr id="4" name="Marcador de texto 3">
            <a:extLst>
              <a:ext uri="{FF2B5EF4-FFF2-40B4-BE49-F238E27FC236}">
                <a16:creationId xmlns:a16="http://schemas.microsoft.com/office/drawing/2014/main" id="{FFD45439-99A1-C5B1-D722-8147E8A4D617}"/>
              </a:ext>
            </a:extLst>
          </p:cNvPr>
          <p:cNvSpPr>
            <a:spLocks noGrp="1"/>
          </p:cNvSpPr>
          <p:nvPr>
            <p:ph type="body" sz="quarter" idx="12"/>
          </p:nvPr>
        </p:nvSpPr>
        <p:spPr/>
        <p:txBody>
          <a:bodyPr/>
          <a:lstStyle/>
          <a:p>
            <a:r>
              <a:rPr lang="en-GB">
                <a:solidFill>
                  <a:schemeClr val="bg1"/>
                </a:solidFill>
              </a:rPr>
              <a:t>Kidults!</a:t>
            </a:r>
          </a:p>
        </p:txBody>
      </p:sp>
      <p:pic>
        <p:nvPicPr>
          <p:cNvPr id="6" name="Picture 16">
            <a:extLst>
              <a:ext uri="{FF2B5EF4-FFF2-40B4-BE49-F238E27FC236}">
                <a16:creationId xmlns:a16="http://schemas.microsoft.com/office/drawing/2014/main" id="{F3ADCD02-8E2D-2243-C4D8-ACD19C75481C}"/>
              </a:ext>
            </a:extLst>
          </p:cNvPr>
          <p:cNvPicPr>
            <a:picLocks noChangeAspect="1"/>
          </p:cNvPicPr>
          <p:nvPr/>
        </p:nvPicPr>
        <p:blipFill>
          <a:blip r:embed="rId3"/>
          <a:stretch>
            <a:fillRect/>
          </a:stretch>
        </p:blipFill>
        <p:spPr>
          <a:xfrm>
            <a:off x="4469641" y="1020036"/>
            <a:ext cx="4420772" cy="3103427"/>
          </a:xfrm>
          <a:prstGeom prst="rect">
            <a:avLst/>
          </a:prstGeom>
          <a:noFill/>
          <a:ln cap="flat">
            <a:noFill/>
          </a:ln>
        </p:spPr>
      </p:pic>
    </p:spTree>
    <p:extLst>
      <p:ext uri="{BB962C8B-B14F-4D97-AF65-F5344CB8AC3E}">
        <p14:creationId xmlns:p14="http://schemas.microsoft.com/office/powerpoint/2010/main" val="189478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82C178E-9372-8039-844D-70A0A074A7D0}"/>
              </a:ext>
            </a:extLst>
          </p:cNvPr>
          <p:cNvSpPr>
            <a:spLocks noGrp="1"/>
          </p:cNvSpPr>
          <p:nvPr>
            <p:ph type="body" sz="quarter" idx="11"/>
          </p:nvPr>
        </p:nvSpPr>
        <p:spPr/>
        <p:txBody>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1" i="0" u="none" strike="noStrike" cap="none" baseline="0">
                <a:solidFill>
                  <a:schemeClr val="bg1"/>
                </a:solidFill>
                <a:uFillTx/>
                <a:ea typeface="Calibri"/>
                <a:cs typeface="Calibri"/>
              </a:rPr>
              <a:t>Can we offer new value propositions and packaging geared for adults?</a:t>
            </a:r>
          </a:p>
        </p:txBody>
      </p:sp>
    </p:spTree>
    <p:extLst>
      <p:ext uri="{BB962C8B-B14F-4D97-AF65-F5344CB8AC3E}">
        <p14:creationId xmlns:p14="http://schemas.microsoft.com/office/powerpoint/2010/main" val="237749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7E5755A-0DEA-AC51-E610-7873D3BDD7E7}"/>
              </a:ext>
            </a:extLst>
          </p:cNvPr>
          <p:cNvSpPr>
            <a:spLocks noGrp="1"/>
          </p:cNvSpPr>
          <p:nvPr>
            <p:ph type="body" sz="quarter" idx="11"/>
          </p:nvPr>
        </p:nvSpPr>
        <p:spPr/>
        <p:txBody>
          <a:bodyPr>
            <a:normAutofit fontScale="92500" lnSpcReduction="10000"/>
          </a:bodyPr>
          <a:lstStyle/>
          <a:p>
            <a:r>
              <a:rPr lang="en-GB" sz="1200">
                <a:solidFill>
                  <a:schemeClr val="bg1"/>
                </a:solidFill>
                <a:latin typeface="BC Falster Grotesk RB" pitchFamily="50" charset="0"/>
              </a:rPr>
              <a:t>Consumers value being treated as </a:t>
            </a:r>
            <a:r>
              <a:rPr lang="en-GB" sz="1200" b="1">
                <a:solidFill>
                  <a:schemeClr val="bg1"/>
                </a:solidFill>
                <a:latin typeface="BC Falster Grotesk RB" pitchFamily="50" charset="0"/>
              </a:rPr>
              <a:t>unique individuals </a:t>
            </a:r>
            <a:r>
              <a:rPr lang="en-GB" sz="1200">
                <a:solidFill>
                  <a:schemeClr val="bg1"/>
                </a:solidFill>
                <a:latin typeface="BC Falster Grotesk RB" pitchFamily="50" charset="0"/>
              </a:rPr>
              <a:t>with products just for them. </a:t>
            </a:r>
            <a:r>
              <a:rPr lang="en-GB" sz="1200" b="1">
                <a:solidFill>
                  <a:schemeClr val="bg1"/>
                </a:solidFill>
                <a:latin typeface="BC Falster Grotesk RB" pitchFamily="50" charset="0"/>
              </a:rPr>
              <a:t>Customisation </a:t>
            </a:r>
            <a:r>
              <a:rPr lang="en-GB" sz="1200">
                <a:solidFill>
                  <a:schemeClr val="bg1"/>
                </a:solidFill>
                <a:latin typeface="BC Falster Grotesk RB" pitchFamily="50" charset="0"/>
              </a:rPr>
              <a:t>options applied to packaging offer </a:t>
            </a:r>
            <a:r>
              <a:rPr lang="en-GB" sz="1200" b="1">
                <a:solidFill>
                  <a:schemeClr val="bg1"/>
                </a:solidFill>
                <a:latin typeface="BC Falster Grotesk RB" pitchFamily="50" charset="0"/>
              </a:rPr>
              <a:t>personalized experiences</a:t>
            </a:r>
            <a:r>
              <a:rPr lang="en-GB" sz="1200">
                <a:solidFill>
                  <a:schemeClr val="bg1"/>
                </a:solidFill>
                <a:latin typeface="BC Falster Grotesk RB" pitchFamily="50" charset="0"/>
              </a:rPr>
              <a:t>, which promote the product in a way </a:t>
            </a:r>
            <a:r>
              <a:rPr lang="en-GB" sz="1200" b="1">
                <a:solidFill>
                  <a:schemeClr val="bg1"/>
                </a:solidFill>
                <a:latin typeface="BC Falster Grotesk RB" pitchFamily="50" charset="0"/>
              </a:rPr>
              <a:t>that sets it apart</a:t>
            </a:r>
            <a:r>
              <a:rPr lang="en-GB" sz="1200">
                <a:solidFill>
                  <a:schemeClr val="bg1"/>
                </a:solidFill>
                <a:latin typeface="BC Falster Grotesk RB" pitchFamily="50" charset="0"/>
              </a:rPr>
              <a:t>.</a:t>
            </a:r>
          </a:p>
          <a:p>
            <a:endParaRPr lang="es-ES" sz="1200"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sym typeface="Calibri"/>
              </a:rPr>
              <a:t>My first customised puree– Blédina "Ma 1ère petite box" </a:t>
            </a:r>
            <a:r>
              <a:rPr lang="en-GB" sz="1200" b="0" i="0" u="none" strike="noStrike" cap="none" baseline="0">
                <a:solidFill>
                  <a:schemeClr val="bg1"/>
                </a:solidFill>
                <a:uFillTx/>
                <a:latin typeface="BC Falster Grotesk RB" pitchFamily="50" charset="0"/>
                <a:ea typeface="Calibri"/>
                <a:cs typeface="Calibri"/>
                <a:sym typeface="Calibri"/>
              </a:rPr>
              <a:t>Blédina offers a pack to start the baby in solid feeding with their first carrot puree in a personalised bottle with their name. A way to turn that big day into an even more special moment. </a:t>
            </a:r>
            <a:r>
              <a:rPr lang="en-GB" sz="1200">
                <a:solidFill>
                  <a:schemeClr val="dk1"/>
                </a:solidFill>
                <a:latin typeface="BC Falster Grotesk LM" panose="02000503040000020003" pitchFamily="50" charset="0"/>
                <a:ea typeface="Calibri"/>
                <a:cs typeface="Calibri"/>
                <a:sym typeface="Calibri"/>
                <a:hlinkClick r:id="rId2"/>
              </a:rPr>
              <a:t>+ info</a:t>
            </a:r>
          </a:p>
          <a:p>
            <a:endParaRPr lang="es-ES" sz="1600" b="0" i="0" u="none" strike="noStrike" kern="1200" cap="none" spc="0" baseline="0" dirty="0">
              <a:solidFill>
                <a:schemeClr val="bg1"/>
              </a:solidFill>
              <a:uFillTx/>
              <a:latin typeface="BC Falster Grotesk RB" pitchFamily="50" charset="0"/>
            </a:endParaRPr>
          </a:p>
        </p:txBody>
      </p:sp>
      <p:sp>
        <p:nvSpPr>
          <p:cNvPr id="4" name="Marcador de texto 3">
            <a:extLst>
              <a:ext uri="{FF2B5EF4-FFF2-40B4-BE49-F238E27FC236}">
                <a16:creationId xmlns:a16="http://schemas.microsoft.com/office/drawing/2014/main" id="{2622A90A-A7E9-B16E-BF70-EC7307FA6159}"/>
              </a:ext>
            </a:extLst>
          </p:cNvPr>
          <p:cNvSpPr>
            <a:spLocks noGrp="1"/>
          </p:cNvSpPr>
          <p:nvPr>
            <p:ph type="body" sz="quarter" idx="12"/>
          </p:nvPr>
        </p:nvSpPr>
        <p:spPr/>
        <p:txBody>
          <a:bodyPr/>
          <a:lstStyle/>
          <a:p>
            <a:r>
              <a:rPr lang="en-GB" sz="2800">
                <a:solidFill>
                  <a:schemeClr val="bg1"/>
                </a:solidFill>
              </a:rPr>
              <a:t>Customisation</a:t>
            </a:r>
          </a:p>
        </p:txBody>
      </p:sp>
      <p:pic>
        <p:nvPicPr>
          <p:cNvPr id="6" name="Picture 2" descr="Ma première box">
            <a:extLst>
              <a:ext uri="{FF2B5EF4-FFF2-40B4-BE49-F238E27FC236}">
                <a16:creationId xmlns:a16="http://schemas.microsoft.com/office/drawing/2014/main" id="{AE927F08-03DE-D181-926C-EB9848CE407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17787" y="1130849"/>
            <a:ext cx="4373155" cy="2881802"/>
          </a:xfrm>
          <a:prstGeom prst="rect">
            <a:avLst/>
          </a:prstGeom>
          <a:noFill/>
          <a:ln cap="flat">
            <a:noFill/>
          </a:ln>
        </p:spPr>
      </p:pic>
    </p:spTree>
    <p:extLst>
      <p:ext uri="{BB962C8B-B14F-4D97-AF65-F5344CB8AC3E}">
        <p14:creationId xmlns:p14="http://schemas.microsoft.com/office/powerpoint/2010/main" val="332112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1DC2608-460F-4AC0-A719-3A6AB9F8A819}"/>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Can we connect more with the consumer through personalisation in packaging?</a:t>
            </a:r>
          </a:p>
        </p:txBody>
      </p:sp>
    </p:spTree>
    <p:extLst>
      <p:ext uri="{BB962C8B-B14F-4D97-AF65-F5344CB8AC3E}">
        <p14:creationId xmlns:p14="http://schemas.microsoft.com/office/powerpoint/2010/main" val="3569460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1E2E1EFB-4DE8-2302-CEBE-F2A162CEA695}"/>
              </a:ext>
            </a:extLst>
          </p:cNvPr>
          <p:cNvSpPr>
            <a:spLocks noGrp="1"/>
          </p:cNvSpPr>
          <p:nvPr>
            <p:ph type="body" sz="quarter" idx="11"/>
          </p:nvPr>
        </p:nvSpPr>
        <p:spPr/>
        <p:txBody>
          <a:bodyPr>
            <a:normAutofit fontScale="92500" lnSpcReduction="10000"/>
          </a:bodyPr>
          <a:lstStyle/>
          <a:p>
            <a:r>
              <a:rPr lang="en-GB" sz="1200">
                <a:solidFill>
                  <a:schemeClr val="bg1"/>
                </a:solidFill>
                <a:latin typeface="BC Falster Grotesk RB" pitchFamily="50" charset="0"/>
              </a:rPr>
              <a:t>Brands adapt to the tastes of today's parents, following </a:t>
            </a:r>
            <a:r>
              <a:rPr lang="en-GB" sz="1200" b="1">
                <a:solidFill>
                  <a:schemeClr val="bg1"/>
                </a:solidFill>
                <a:latin typeface="BC Falster Grotesk RB" pitchFamily="50" charset="0"/>
              </a:rPr>
              <a:t>lifestyle trends </a:t>
            </a:r>
            <a:r>
              <a:rPr lang="en-GB" sz="1200">
                <a:solidFill>
                  <a:schemeClr val="bg1"/>
                </a:solidFill>
                <a:latin typeface="BC Falster Grotesk RB" pitchFamily="50" charset="0"/>
              </a:rPr>
              <a:t>and fashions to adapt </a:t>
            </a:r>
            <a:r>
              <a:rPr lang="en-GB" sz="1200" b="1">
                <a:solidFill>
                  <a:schemeClr val="bg1"/>
                </a:solidFill>
                <a:latin typeface="BC Falster Grotesk RB" pitchFamily="50" charset="0"/>
              </a:rPr>
              <a:t>products, branding, communication </a:t>
            </a:r>
            <a:r>
              <a:rPr lang="en-GB" sz="1200">
                <a:solidFill>
                  <a:schemeClr val="bg1"/>
                </a:solidFill>
                <a:latin typeface="BC Falster Grotesk RB" pitchFamily="50" charset="0"/>
              </a:rPr>
              <a:t>and </a:t>
            </a:r>
            <a:r>
              <a:rPr lang="en-GB" sz="1200" b="1">
                <a:solidFill>
                  <a:schemeClr val="bg1"/>
                </a:solidFill>
                <a:latin typeface="BC Falster Grotesk RB" pitchFamily="50" charset="0"/>
              </a:rPr>
              <a:t>packaging</a:t>
            </a:r>
            <a:r>
              <a:rPr lang="en-GB" sz="1200">
                <a:solidFill>
                  <a:schemeClr val="bg1"/>
                </a:solidFill>
                <a:latin typeface="BC Falster Grotesk RB" pitchFamily="50" charset="0"/>
              </a:rPr>
              <a:t> that get their attention with careful and </a:t>
            </a:r>
            <a:r>
              <a:rPr lang="en-GB" sz="1200" b="1">
                <a:solidFill>
                  <a:schemeClr val="bg1"/>
                </a:solidFill>
                <a:latin typeface="BC Falster Grotesk RB" pitchFamily="50" charset="0"/>
              </a:rPr>
              <a:t>unique design proposals</a:t>
            </a:r>
            <a:r>
              <a:rPr lang="en-GB" sz="1200">
                <a:solidFill>
                  <a:schemeClr val="bg1"/>
                </a:solidFill>
                <a:latin typeface="BC Falster Grotesk RB" pitchFamily="50" charset="0"/>
              </a:rPr>
              <a:t>.</a:t>
            </a:r>
          </a:p>
          <a:p>
            <a:endParaRPr lang="es-ES" sz="1200"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rPr>
              <a:t>Breastfeeding with humour and design - Pumpd </a:t>
            </a:r>
            <a:r>
              <a:rPr lang="en-GB" sz="1200" b="0" i="0" u="none" strike="noStrike" cap="none" baseline="0">
                <a:solidFill>
                  <a:schemeClr val="bg1"/>
                </a:solidFill>
                <a:uFillTx/>
                <a:latin typeface="BC Falster Grotesk RB" pitchFamily="50" charset="0"/>
                <a:ea typeface="Calibri"/>
                <a:cs typeface="Calibri"/>
              </a:rPr>
              <a:t>The “breast pump" brand Pumpd, has developed an image with illustrations, strong colours and funny messages in communication and packaging, a different approach to breastfeeding for today's mothers</a:t>
            </a:r>
            <a:r>
              <a:rPr lang="en-GB" sz="1200" b="1" i="0" u="none" strike="noStrike" cap="none" baseline="0">
                <a:solidFill>
                  <a:schemeClr val="bg1"/>
                </a:solidFill>
                <a:uFillTx/>
                <a:latin typeface="BC Falster Grotesk RB" pitchFamily="50" charset="0"/>
                <a:ea typeface="Calibri"/>
                <a:cs typeface="Calibri"/>
              </a:rPr>
              <a:t>. + </a:t>
            </a:r>
            <a:r>
              <a:rPr lang="en-GB" sz="1100" b="0" i="0" u="none" strike="noStrike" cap="none" baseline="0">
                <a:solidFill>
                  <a:schemeClr val="bg1"/>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info</a:t>
            </a:r>
          </a:p>
          <a:p>
            <a:endParaRPr lang="es-ES" dirty="0"/>
          </a:p>
        </p:txBody>
      </p:sp>
      <p:sp>
        <p:nvSpPr>
          <p:cNvPr id="4" name="Marcador de texto 3">
            <a:extLst>
              <a:ext uri="{FF2B5EF4-FFF2-40B4-BE49-F238E27FC236}">
                <a16:creationId xmlns:a16="http://schemas.microsoft.com/office/drawing/2014/main" id="{2EE13C5C-D974-139F-AE4C-D9D2F74C2319}"/>
              </a:ext>
            </a:extLst>
          </p:cNvPr>
          <p:cNvSpPr>
            <a:spLocks noGrp="1"/>
          </p:cNvSpPr>
          <p:nvPr>
            <p:ph type="body" sz="quarter" idx="12"/>
          </p:nvPr>
        </p:nvSpPr>
        <p:spPr/>
        <p:txBody>
          <a:bodyPr/>
          <a:lstStyle/>
          <a:p>
            <a:r>
              <a:rPr lang="en-GB">
                <a:solidFill>
                  <a:schemeClr val="bg1"/>
                </a:solidFill>
              </a:rPr>
              <a:t>Family style</a:t>
            </a:r>
          </a:p>
        </p:txBody>
      </p:sp>
      <p:pic>
        <p:nvPicPr>
          <p:cNvPr id="6" name="Picture 13">
            <a:extLst>
              <a:ext uri="{FF2B5EF4-FFF2-40B4-BE49-F238E27FC236}">
                <a16:creationId xmlns:a16="http://schemas.microsoft.com/office/drawing/2014/main" id="{A1DCEEE6-4B6D-E423-96F7-61A71DFD4A69}"/>
              </a:ext>
            </a:extLst>
          </p:cNvPr>
          <p:cNvPicPr>
            <a:picLocks noChangeAspect="1"/>
          </p:cNvPicPr>
          <p:nvPr/>
        </p:nvPicPr>
        <p:blipFill>
          <a:blip r:embed="rId3"/>
          <a:stretch>
            <a:fillRect/>
          </a:stretch>
        </p:blipFill>
        <p:spPr>
          <a:xfrm>
            <a:off x="4453856" y="963045"/>
            <a:ext cx="4524295" cy="3217409"/>
          </a:xfrm>
          <a:prstGeom prst="rect">
            <a:avLst/>
          </a:prstGeom>
          <a:noFill/>
          <a:ln cap="flat">
            <a:noFill/>
          </a:ln>
        </p:spPr>
      </p:pic>
    </p:spTree>
    <p:extLst>
      <p:ext uri="{BB962C8B-B14F-4D97-AF65-F5344CB8AC3E}">
        <p14:creationId xmlns:p14="http://schemas.microsoft.com/office/powerpoint/2010/main" val="12573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A631860-E0DC-2D83-E88E-765BD3FF4CAD}"/>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Can we offer attractive solutions with designs that suit their lifestyles?</a:t>
            </a:r>
          </a:p>
        </p:txBody>
      </p:sp>
    </p:spTree>
    <p:extLst>
      <p:ext uri="{BB962C8B-B14F-4D97-AF65-F5344CB8AC3E}">
        <p14:creationId xmlns:p14="http://schemas.microsoft.com/office/powerpoint/2010/main" val="2233563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BF4F4A8F-9A72-B9FC-79C1-E506852592A9}"/>
              </a:ext>
            </a:extLst>
          </p:cNvPr>
          <p:cNvSpPr>
            <a:spLocks noGrp="1"/>
          </p:cNvSpPr>
          <p:nvPr>
            <p:ph type="body" sz="quarter" idx="12"/>
          </p:nvPr>
        </p:nvSpPr>
        <p:spPr>
          <a:xfrm>
            <a:off x="543140" y="406632"/>
            <a:ext cx="7258140" cy="462855"/>
          </a:xfrm>
        </p:spPr>
        <p:txBody>
          <a:bodyPr/>
          <a:lstStyle/>
          <a:p>
            <a:r>
              <a:rPr lang="en-GB" sz="2000" b="1">
                <a:solidFill>
                  <a:schemeClr val="bg1"/>
                </a:solidFill>
              </a:rPr>
              <a:t>PEACE OF MIND</a:t>
            </a:r>
          </a:p>
        </p:txBody>
      </p:sp>
      <p:sp>
        <p:nvSpPr>
          <p:cNvPr id="6" name="Marcador de texto 5">
            <a:extLst>
              <a:ext uri="{FF2B5EF4-FFF2-40B4-BE49-F238E27FC236}">
                <a16:creationId xmlns:a16="http://schemas.microsoft.com/office/drawing/2014/main" id="{7464E08B-ECA9-7D5B-3A06-82DF264FCB7F}"/>
              </a:ext>
            </a:extLst>
          </p:cNvPr>
          <p:cNvSpPr>
            <a:spLocks noGrp="1"/>
          </p:cNvSpPr>
          <p:nvPr>
            <p:ph type="body" sz="quarter" idx="14"/>
          </p:nvPr>
        </p:nvSpPr>
        <p:spPr>
          <a:xfrm>
            <a:off x="543140" y="1255452"/>
            <a:ext cx="2495693" cy="2822404"/>
          </a:xfrm>
        </p:spPr>
        <p:txBody>
          <a:bodyPr/>
          <a:lstStyle/>
          <a:p>
            <a:r>
              <a:rPr lang="en-GB" sz="1050" b="0" i="0" u="none" strike="noStrike" cap="none" baseline="0" dirty="0">
                <a:solidFill>
                  <a:srgbClr val="44546A"/>
                </a:solidFill>
                <a:uFillTx/>
                <a:latin typeface="BC Falster Grotesk RB" pitchFamily="50" charset="0"/>
                <a:ea typeface="Calibri"/>
                <a:cs typeface="Calibri"/>
              </a:rPr>
              <a:t>The new solutions for today's families must respond to their </a:t>
            </a:r>
            <a:r>
              <a:rPr lang="en-GB" sz="1050" b="1" i="0" u="none" strike="noStrike" cap="none" baseline="0" dirty="0">
                <a:solidFill>
                  <a:srgbClr val="44546A"/>
                </a:solidFill>
                <a:uFillTx/>
                <a:latin typeface="BC Falster Grotesk RB" pitchFamily="50" charset="0"/>
                <a:ea typeface="Calibri"/>
                <a:cs typeface="Calibri"/>
              </a:rPr>
              <a:t>needs and values</a:t>
            </a:r>
            <a:r>
              <a:rPr lang="en-GB" sz="1050" b="0" i="0" u="none" strike="noStrike" cap="none" baseline="0" dirty="0">
                <a:solidFill>
                  <a:srgbClr val="44546A"/>
                </a:solidFill>
                <a:uFillTx/>
                <a:latin typeface="BC Falster Grotesk RB" pitchFamily="50" charset="0"/>
                <a:ea typeface="Calibri"/>
                <a:cs typeface="Calibri"/>
              </a:rPr>
              <a:t> and provide solutions for their </a:t>
            </a:r>
            <a:r>
              <a:rPr lang="en-GB" sz="1050" b="1" i="0" u="none" strike="noStrike" cap="none" baseline="0" dirty="0">
                <a:solidFill>
                  <a:srgbClr val="44546A"/>
                </a:solidFill>
                <a:uFillTx/>
                <a:latin typeface="BC Falster Grotesk RB" pitchFamily="50" charset="0"/>
                <a:ea typeface="Calibri"/>
                <a:cs typeface="Calibri"/>
              </a:rPr>
              <a:t>concerns</a:t>
            </a:r>
            <a:r>
              <a:rPr lang="en-GB" sz="1050" b="0" i="0" u="none" strike="noStrike" cap="none" baseline="0" dirty="0">
                <a:solidFill>
                  <a:srgbClr val="44546A"/>
                </a:solidFill>
                <a:uFillTx/>
                <a:latin typeface="BC Falster Grotesk RB" pitchFamily="50" charset="0"/>
                <a:ea typeface="Calibri"/>
                <a:cs typeface="Calibri"/>
              </a:rPr>
              <a:t>, with products that </a:t>
            </a:r>
            <a:r>
              <a:rPr lang="en-GB" sz="1050" b="1" i="0" u="none" strike="noStrike" cap="none" baseline="0" dirty="0">
                <a:solidFill>
                  <a:srgbClr val="44546A"/>
                </a:solidFill>
                <a:uFillTx/>
                <a:latin typeface="BC Falster Grotesk RB" pitchFamily="50" charset="0"/>
                <a:ea typeface="Calibri"/>
                <a:cs typeface="Calibri"/>
              </a:rPr>
              <a:t>accompany</a:t>
            </a:r>
            <a:r>
              <a:rPr lang="en-GB" sz="1050" b="0" i="0" u="none" strike="noStrike" cap="none" baseline="0" dirty="0">
                <a:solidFill>
                  <a:srgbClr val="44546A"/>
                </a:solidFill>
                <a:uFillTx/>
                <a:latin typeface="BC Falster Grotesk RB" pitchFamily="50" charset="0"/>
                <a:ea typeface="Calibri"/>
                <a:cs typeface="Calibri"/>
              </a:rPr>
              <a:t> them in their </a:t>
            </a:r>
            <a:r>
              <a:rPr lang="en-GB" sz="1050" b="1" i="0" u="none" strike="noStrike" cap="none" baseline="0" dirty="0">
                <a:solidFill>
                  <a:srgbClr val="44546A"/>
                </a:solidFill>
                <a:uFillTx/>
                <a:latin typeface="BC Falster Grotesk RB" pitchFamily="50" charset="0"/>
                <a:ea typeface="Calibri"/>
                <a:cs typeface="Calibri"/>
              </a:rPr>
              <a:t>on-the-go lives, with information, security, transparency and inclusivity. </a:t>
            </a:r>
          </a:p>
          <a:p>
            <a:endParaRPr lang="en-GB" b="1" dirty="0">
              <a:solidFill>
                <a:srgbClr val="44546A"/>
              </a:solidFill>
              <a:latin typeface="BC Falster Grotesk RB" pitchFamily="50" charset="0"/>
              <a:ea typeface="Calibri"/>
              <a:cs typeface="Calibri"/>
            </a:endParaRPr>
          </a:p>
          <a:p>
            <a:endParaRPr lang="en-GB" b="1" dirty="0">
              <a:solidFill>
                <a:srgbClr val="44546A"/>
              </a:solidFill>
              <a:latin typeface="BC Falster Grotesk RB" pitchFamily="50" charset="0"/>
              <a:ea typeface="Calibri"/>
              <a:cs typeface="Calibri"/>
            </a:endParaRPr>
          </a:p>
          <a:p>
            <a:endParaRPr lang="en-GB" b="1" dirty="0">
              <a:solidFill>
                <a:srgbClr val="44546A"/>
              </a:solidFill>
              <a:latin typeface="BC Falster Grotesk RB" pitchFamily="50" charset="0"/>
              <a:ea typeface="Calibri"/>
              <a:cs typeface="Calibri"/>
            </a:endParaRPr>
          </a:p>
          <a:p>
            <a:r>
              <a:rPr lang="en-GB" sz="1050" b="1" i="0" u="none" strike="noStrike" cap="none" baseline="0" dirty="0">
                <a:solidFill>
                  <a:schemeClr val="bg1"/>
                </a:solidFill>
                <a:uFillTx/>
                <a:ea typeface="Calibri"/>
                <a:cs typeface="Calibri"/>
              </a:rPr>
              <a:t>Can we use packaging to guarantee families' peace of mind and ensure they have all they need to feel secure and confident as they raise their children</a:t>
            </a:r>
            <a:r>
              <a:rPr lang="en-GB" b="1" dirty="0">
                <a:solidFill>
                  <a:schemeClr val="bg1"/>
                </a:solidFill>
                <a:ea typeface="Calibri"/>
                <a:cs typeface="Calibri"/>
              </a:rPr>
              <a:t>?</a:t>
            </a:r>
          </a:p>
          <a:p>
            <a:endParaRPr lang="es-ES" sz="1050" b="0" i="0" u="none" strike="noStrike" kern="1200" cap="none" spc="0" baseline="0" dirty="0">
              <a:solidFill>
                <a:srgbClr val="000000"/>
              </a:solidFill>
              <a:uFillTx/>
              <a:latin typeface="BC Falster Grotesk RB" pitchFamily="50" charset="0"/>
              <a:ea typeface="Calibri"/>
              <a:cs typeface="Calibri"/>
            </a:endParaRPr>
          </a:p>
          <a:p>
            <a:endParaRPr lang="es-ES" dirty="0"/>
          </a:p>
        </p:txBody>
      </p:sp>
      <p:pic>
        <p:nvPicPr>
          <p:cNvPr id="9" name="Picture 2" descr="gray swing chair">
            <a:extLst>
              <a:ext uri="{FF2B5EF4-FFF2-40B4-BE49-F238E27FC236}">
                <a16:creationId xmlns:a16="http://schemas.microsoft.com/office/drawing/2014/main" id="{20B482C2-13A8-FEED-BDA9-FA2DF6632539}"/>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a:xfrm>
            <a:off x="3506788" y="1255452"/>
            <a:ext cx="5187950" cy="2822575"/>
          </a:xfrm>
          <a:prstGeom prst="rect">
            <a:avLst/>
          </a:prstGeom>
          <a:noFill/>
          <a:ln cap="flat">
            <a:noFill/>
          </a:ln>
        </p:spPr>
      </p:pic>
    </p:spTree>
    <p:extLst>
      <p:ext uri="{BB962C8B-B14F-4D97-AF65-F5344CB8AC3E}">
        <p14:creationId xmlns:p14="http://schemas.microsoft.com/office/powerpoint/2010/main" val="272142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60F82051-6334-9799-CF20-CF88414BAEAD}"/>
              </a:ext>
            </a:extLst>
          </p:cNvPr>
          <p:cNvSpPr>
            <a:spLocks noGrp="1"/>
          </p:cNvSpPr>
          <p:nvPr>
            <p:ph type="body" sz="quarter" idx="11"/>
          </p:nvPr>
        </p:nvSpPr>
        <p:spPr/>
        <p:txBody>
          <a:bodyPr>
            <a:normAutofit fontScale="85000" lnSpcReduction="20000"/>
          </a:bodyPr>
          <a:lstStyle/>
          <a:p>
            <a:r>
              <a:rPr lang="en-GB" sz="1200">
                <a:solidFill>
                  <a:schemeClr val="bg1"/>
                </a:solidFill>
                <a:latin typeface="BC Falster Grotesk RB" pitchFamily="50" charset="0"/>
              </a:rPr>
              <a:t>The arrival of Millennials to parenthood has been accompanied by </a:t>
            </a:r>
            <a:r>
              <a:rPr lang="en-GB" sz="1200" b="1">
                <a:solidFill>
                  <a:schemeClr val="bg1"/>
                </a:solidFill>
                <a:latin typeface="BC Falster Grotesk RB" pitchFamily="50" charset="0"/>
              </a:rPr>
              <a:t>new attitudes and priorities </a:t>
            </a:r>
            <a:r>
              <a:rPr lang="en-GB" sz="1200">
                <a:solidFill>
                  <a:schemeClr val="bg1"/>
                </a:solidFill>
                <a:latin typeface="BC Falster Grotesk RB" pitchFamily="50" charset="0"/>
              </a:rPr>
              <a:t>that are transforming </a:t>
            </a:r>
            <a:r>
              <a:rPr lang="en-GB" sz="1200" b="1">
                <a:solidFill>
                  <a:schemeClr val="bg1"/>
                </a:solidFill>
                <a:latin typeface="BC Falster Grotesk RB" pitchFamily="50" charset="0"/>
              </a:rPr>
              <a:t>family structures and dynamics </a:t>
            </a:r>
            <a:r>
              <a:rPr lang="en-GB" sz="1200">
                <a:solidFill>
                  <a:schemeClr val="bg1"/>
                </a:solidFill>
                <a:latin typeface="BC Falster Grotesk RB" pitchFamily="50" charset="0"/>
              </a:rPr>
              <a:t>in an unstoppable way, creating </a:t>
            </a:r>
            <a:r>
              <a:rPr lang="en-GB" sz="1200" b="1">
                <a:solidFill>
                  <a:schemeClr val="bg1"/>
                </a:solidFill>
                <a:latin typeface="BC Falster Grotesk RB" pitchFamily="50" charset="0"/>
              </a:rPr>
              <a:t>new demands</a:t>
            </a:r>
            <a:r>
              <a:rPr lang="en-GB" sz="1200">
                <a:solidFill>
                  <a:schemeClr val="bg1"/>
                </a:solidFill>
                <a:latin typeface="BC Falster Grotesk RB" pitchFamily="50" charset="0"/>
              </a:rPr>
              <a:t> for products and services.</a:t>
            </a:r>
          </a:p>
          <a:p>
            <a:endParaRPr lang="en-GB" sz="1200" dirty="0">
              <a:solidFill>
                <a:schemeClr val="bg1"/>
              </a:solidFill>
              <a:latin typeface="BC Falster Grotesk RB" pitchFamily="50" charset="0"/>
            </a:endParaRPr>
          </a:p>
          <a:p>
            <a:pPr marL="139702" marR="0" lvl="0" indent="-139702" algn="l" defTabSz="914400" rtl="0" fontAlgn="auto" hangingPunct="1">
              <a:lnSpc>
                <a:spcPct val="100000"/>
              </a:lnSpc>
              <a:spcBef>
                <a:spcPts val="0"/>
              </a:spcBef>
              <a:spcAft>
                <a:spcPts val="0"/>
              </a:spcAft>
              <a:buClr>
                <a:srgbClr val="007DD7"/>
              </a:buClr>
              <a:buSzPts val="1200"/>
              <a:buFont typeface="Arial"/>
              <a:buChar char="•"/>
              <a:tabLst/>
              <a:defRPr sz="1800" b="0" i="0" u="none" strike="noStrike" kern="0" cap="none" spc="0" baseline="0">
                <a:solidFill>
                  <a:srgbClr val="000000"/>
                </a:solidFill>
                <a:uFillTx/>
              </a:defRPr>
            </a:pPr>
            <a:r>
              <a:rPr lang="en-GB" sz="1200" b="0" i="0" u="none" strike="noStrike" cap="none" baseline="0">
                <a:solidFill>
                  <a:schemeClr val="bg1"/>
                </a:solidFill>
                <a:uFillTx/>
                <a:latin typeface="BC Falster Grotesk RB" pitchFamily="50" charset="0"/>
                <a:ea typeface="Calibri"/>
                <a:cs typeface="Calibri"/>
              </a:rPr>
              <a:t>With smartphones in hand, their experiences of parenthood are more </a:t>
            </a:r>
            <a:r>
              <a:rPr lang="en-GB" sz="1200" b="1" i="0" u="none" strike="noStrike" cap="none" baseline="0">
                <a:solidFill>
                  <a:schemeClr val="bg1"/>
                </a:solidFill>
                <a:uFillTx/>
                <a:latin typeface="BC Falster Grotesk RB" pitchFamily="50" charset="0"/>
                <a:ea typeface="Calibri"/>
                <a:cs typeface="Calibri"/>
              </a:rPr>
              <a:t>social, shared and exposed </a:t>
            </a:r>
            <a:r>
              <a:rPr lang="en-GB" sz="1200" b="0" i="0" u="none" strike="noStrike" cap="none" baseline="0">
                <a:solidFill>
                  <a:schemeClr val="bg1"/>
                </a:solidFill>
                <a:uFillTx/>
                <a:latin typeface="BC Falster Grotesk RB" pitchFamily="50" charset="0"/>
                <a:ea typeface="Calibri"/>
                <a:cs typeface="Calibri"/>
              </a:rPr>
              <a:t>than ever. </a:t>
            </a:r>
          </a:p>
          <a:p>
            <a:pPr marL="139702" marR="0" lvl="0" indent="-139702" algn="l" defTabSz="914400" rtl="0" fontAlgn="auto" hangingPunct="1">
              <a:lnSpc>
                <a:spcPct val="100000"/>
              </a:lnSpc>
              <a:spcBef>
                <a:spcPts val="0"/>
              </a:spcBef>
              <a:spcAft>
                <a:spcPts val="0"/>
              </a:spcAft>
              <a:buClr>
                <a:srgbClr val="007DD7"/>
              </a:buClr>
              <a:buSzPts val="1200"/>
              <a:buFont typeface="Arial"/>
              <a:buChar char="•"/>
              <a:tabLst/>
              <a:defRPr sz="1800" b="0" i="0" u="none" strike="noStrike" kern="0" cap="none" spc="0" baseline="0">
                <a:solidFill>
                  <a:srgbClr val="000000"/>
                </a:solidFill>
                <a:uFillTx/>
              </a:defRPr>
            </a:pPr>
            <a:r>
              <a:rPr lang="en-GB" sz="1200" b="0" i="0" u="none" strike="noStrike" cap="none" baseline="0">
                <a:solidFill>
                  <a:schemeClr val="bg1"/>
                </a:solidFill>
                <a:uFillTx/>
                <a:latin typeface="BC Falster Grotesk RB" pitchFamily="50" charset="0"/>
                <a:ea typeface="Calibri"/>
                <a:cs typeface="Calibri"/>
              </a:rPr>
              <a:t>Mothers work and fathers are more involved and </a:t>
            </a:r>
            <a:r>
              <a:rPr lang="en-GB" sz="1200" b="1" i="0" u="none" strike="noStrike" cap="none" baseline="0">
                <a:solidFill>
                  <a:schemeClr val="bg1"/>
                </a:solidFill>
                <a:uFillTx/>
                <a:latin typeface="BC Falster Grotesk RB" pitchFamily="50" charset="0"/>
                <a:ea typeface="Calibri"/>
                <a:cs typeface="Calibri"/>
              </a:rPr>
              <a:t>prioritise family time</a:t>
            </a:r>
            <a:r>
              <a:rPr lang="en-GB" sz="1200" b="0" i="0" u="none" strike="noStrike" cap="none" baseline="0">
                <a:solidFill>
                  <a:schemeClr val="bg1"/>
                </a:solidFill>
                <a:uFillTx/>
                <a:latin typeface="BC Falster Grotesk RB" pitchFamily="50" charset="0"/>
                <a:ea typeface="Calibri"/>
                <a:cs typeface="Calibri"/>
              </a:rPr>
              <a:t>.</a:t>
            </a:r>
          </a:p>
          <a:p>
            <a:pPr marL="139702" marR="0" lvl="0" indent="-139702" algn="l" defTabSz="914400" rtl="0" fontAlgn="auto" hangingPunct="1">
              <a:lnSpc>
                <a:spcPct val="100000"/>
              </a:lnSpc>
              <a:spcBef>
                <a:spcPts val="0"/>
              </a:spcBef>
              <a:spcAft>
                <a:spcPts val="0"/>
              </a:spcAft>
              <a:buClr>
                <a:srgbClr val="007DD7"/>
              </a:buClr>
              <a:buSzPts val="1200"/>
              <a:buFont typeface="Arial"/>
              <a:buChar char="•"/>
              <a:tabLst/>
              <a:defRPr sz="1800" b="0" i="0" u="none" strike="noStrike" kern="0" cap="none" spc="0" baseline="0">
                <a:solidFill>
                  <a:srgbClr val="000000"/>
                </a:solidFill>
                <a:uFillTx/>
              </a:defRPr>
            </a:pPr>
            <a:r>
              <a:rPr lang="en-GB" sz="1200" b="0" i="0" u="none" strike="noStrike" cap="none" baseline="0">
                <a:solidFill>
                  <a:schemeClr val="bg1"/>
                </a:solidFill>
                <a:uFillTx/>
                <a:latin typeface="BC Falster Grotesk RB" pitchFamily="50" charset="0"/>
                <a:ea typeface="Calibri"/>
                <a:cs typeface="Calibri"/>
              </a:rPr>
              <a:t>They are navigating great social, political and economic </a:t>
            </a:r>
            <a:r>
              <a:rPr lang="en-GB" sz="1200" b="1" i="0" u="none" strike="noStrike" cap="none" baseline="0">
                <a:solidFill>
                  <a:schemeClr val="bg1"/>
                </a:solidFill>
                <a:uFillTx/>
                <a:latin typeface="BC Falster Grotesk RB" pitchFamily="50" charset="0"/>
                <a:ea typeface="Calibri"/>
                <a:cs typeface="Calibri"/>
              </a:rPr>
              <a:t>changes </a:t>
            </a:r>
            <a:r>
              <a:rPr lang="en-GB" sz="1200" b="0" i="0" u="none" strike="noStrike" cap="none" baseline="0">
                <a:solidFill>
                  <a:schemeClr val="bg1"/>
                </a:solidFill>
                <a:uFillTx/>
                <a:latin typeface="BC Falster Grotesk RB" pitchFamily="50" charset="0"/>
                <a:ea typeface="Calibri"/>
                <a:cs typeface="Calibri"/>
              </a:rPr>
              <a:t>and a context full of </a:t>
            </a:r>
            <a:r>
              <a:rPr lang="en-GB" sz="1200" b="1" i="0" u="none" strike="noStrike" cap="none" baseline="0">
                <a:solidFill>
                  <a:schemeClr val="bg1"/>
                </a:solidFill>
                <a:uFillTx/>
                <a:latin typeface="BC Falster Grotesk RB" pitchFamily="50" charset="0"/>
                <a:ea typeface="Calibri"/>
                <a:cs typeface="Calibri"/>
              </a:rPr>
              <a:t>uncertainty</a:t>
            </a:r>
            <a:r>
              <a:rPr lang="en-GB" sz="1200" b="0" i="0" u="none" strike="noStrike" cap="none" baseline="0">
                <a:solidFill>
                  <a:schemeClr val="bg1"/>
                </a:solidFill>
                <a:uFillTx/>
                <a:latin typeface="BC Falster Grotesk RB" pitchFamily="50" charset="0"/>
                <a:ea typeface="Calibri"/>
                <a:cs typeface="Calibri"/>
              </a:rPr>
              <a:t>. They worry about their family's </a:t>
            </a:r>
            <a:r>
              <a:rPr lang="en-GB" sz="1200" b="1" i="0" u="none" strike="noStrike" cap="none" baseline="0">
                <a:solidFill>
                  <a:schemeClr val="bg1"/>
                </a:solidFill>
                <a:uFillTx/>
                <a:latin typeface="BC Falster Grotesk RB" pitchFamily="50" charset="0"/>
                <a:ea typeface="Calibri"/>
                <a:cs typeface="Calibri"/>
              </a:rPr>
              <a:t>safety</a:t>
            </a:r>
            <a:r>
              <a:rPr lang="en-GB" sz="1200" i="0" u="none" strike="noStrike" cap="none" baseline="0">
                <a:solidFill>
                  <a:schemeClr val="bg1"/>
                </a:solidFill>
                <a:uFillTx/>
                <a:latin typeface="BC Falster Grotesk RB" pitchFamily="50" charset="0"/>
                <a:ea typeface="Calibri"/>
                <a:cs typeface="Calibri"/>
              </a:rPr>
              <a:t> </a:t>
            </a:r>
            <a:r>
              <a:rPr lang="en-GB" sz="1200" b="0" i="0" u="none" strike="noStrike" cap="none" baseline="0">
                <a:solidFill>
                  <a:schemeClr val="bg1"/>
                </a:solidFill>
                <a:uFillTx/>
                <a:latin typeface="BC Falster Grotesk RB" pitchFamily="50" charset="0"/>
                <a:ea typeface="Calibri"/>
                <a:cs typeface="Calibri"/>
              </a:rPr>
              <a:t>and they like to </a:t>
            </a:r>
            <a:r>
              <a:rPr lang="en-GB" sz="1200" b="1" i="0" u="none" strike="noStrike" cap="none" baseline="0">
                <a:solidFill>
                  <a:schemeClr val="bg1"/>
                </a:solidFill>
                <a:uFillTx/>
                <a:latin typeface="BC Falster Grotesk RB" pitchFamily="50" charset="0"/>
                <a:ea typeface="Calibri"/>
                <a:cs typeface="Calibri"/>
              </a:rPr>
              <a:t>plan</a:t>
            </a:r>
            <a:r>
              <a:rPr lang="en-GB" sz="1200" b="0" i="0" u="none" strike="noStrike" cap="none" baseline="0">
                <a:solidFill>
                  <a:schemeClr val="bg1"/>
                </a:solidFill>
                <a:uFillTx/>
                <a:latin typeface="BC Falster Grotesk RB" pitchFamily="50" charset="0"/>
                <a:ea typeface="Calibri"/>
                <a:cs typeface="Calibri"/>
              </a:rPr>
              <a:t>, to feel that they are in control and have peace of mind.</a:t>
            </a:r>
          </a:p>
          <a:p>
            <a:endParaRPr lang="en-GB" sz="1200" dirty="0">
              <a:solidFill>
                <a:schemeClr val="bg1"/>
              </a:solidFill>
            </a:endParaRPr>
          </a:p>
          <a:p>
            <a:endParaRPr lang="es-ES" dirty="0"/>
          </a:p>
        </p:txBody>
      </p:sp>
      <p:sp>
        <p:nvSpPr>
          <p:cNvPr id="10" name="Marcador de texto 9">
            <a:extLst>
              <a:ext uri="{FF2B5EF4-FFF2-40B4-BE49-F238E27FC236}">
                <a16:creationId xmlns:a16="http://schemas.microsoft.com/office/drawing/2014/main" id="{83C1B3D0-8B82-6024-45F0-E7F8CB185CA6}"/>
              </a:ext>
            </a:extLst>
          </p:cNvPr>
          <p:cNvSpPr>
            <a:spLocks noGrp="1"/>
          </p:cNvSpPr>
          <p:nvPr>
            <p:ph type="body" sz="quarter" idx="12"/>
          </p:nvPr>
        </p:nvSpPr>
        <p:spPr>
          <a:xfrm>
            <a:off x="932097" y="711478"/>
            <a:ext cx="2677377" cy="593100"/>
          </a:xfrm>
        </p:spPr>
        <p:txBody>
          <a:bodyPr/>
          <a:lstStyle/>
          <a:p>
            <a:r>
              <a:rPr lang="en-GB" sz="2000" i="1">
                <a:solidFill>
                  <a:schemeClr val="bg1"/>
                </a:solidFill>
              </a:rPr>
              <a:t>Insights: </a:t>
            </a:r>
          </a:p>
          <a:p>
            <a:r>
              <a:rPr lang="en-GB" sz="2000">
                <a:solidFill>
                  <a:schemeClr val="bg1"/>
                </a:solidFill>
              </a:rPr>
              <a:t>Millennial families</a:t>
            </a:r>
          </a:p>
        </p:txBody>
      </p:sp>
      <p:pic>
        <p:nvPicPr>
          <p:cNvPr id="12" name="Picture 2" descr="black and white nike sneakers">
            <a:extLst>
              <a:ext uri="{FF2B5EF4-FFF2-40B4-BE49-F238E27FC236}">
                <a16:creationId xmlns:a16="http://schemas.microsoft.com/office/drawing/2014/main" id="{5792E142-3DF6-A0B9-FFD9-583B9835F106}"/>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4757667" y="1116905"/>
            <a:ext cx="4027118" cy="2763289"/>
          </a:xfrm>
          <a:prstGeom prst="rect">
            <a:avLst/>
          </a:prstGeom>
          <a:noFill/>
          <a:ln cap="flat">
            <a:noFill/>
          </a:ln>
        </p:spPr>
      </p:pic>
    </p:spTree>
    <p:extLst>
      <p:ext uri="{BB962C8B-B14F-4D97-AF65-F5344CB8AC3E}">
        <p14:creationId xmlns:p14="http://schemas.microsoft.com/office/powerpoint/2010/main" val="131559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42FB5DDC-9084-F184-F17A-0DC30EA8F3D1}"/>
              </a:ext>
            </a:extLst>
          </p:cNvPr>
          <p:cNvSpPr>
            <a:spLocks noGrp="1"/>
          </p:cNvSpPr>
          <p:nvPr>
            <p:ph type="body" sz="quarter" idx="11"/>
          </p:nvPr>
        </p:nvSpPr>
        <p:spPr/>
        <p:txBody>
          <a:bodyPr>
            <a:normAutofit fontScale="70000" lnSpcReduction="20000"/>
          </a:bodyPr>
          <a:lstStyle/>
          <a:p>
            <a:r>
              <a:rPr lang="en-GB" sz="1000" b="0" i="0" u="none" strike="noStrike" cap="none" baseline="0" dirty="0">
                <a:solidFill>
                  <a:schemeClr val="bg1"/>
                </a:solidFill>
                <a:uFillTx/>
                <a:latin typeface="BC Falster Grotesk RB" pitchFamily="50" charset="0"/>
              </a:rPr>
              <a:t>Making up 23% of the world population, they are the largest group of adults, and the new generation of parents. They are a hyperconnected, entrepreneurial and committed generation. </a:t>
            </a:r>
          </a:p>
          <a:p>
            <a:endParaRPr lang="es-ES" dirty="0"/>
          </a:p>
        </p:txBody>
      </p:sp>
      <p:sp>
        <p:nvSpPr>
          <p:cNvPr id="8" name="Marcador de texto 7">
            <a:extLst>
              <a:ext uri="{FF2B5EF4-FFF2-40B4-BE49-F238E27FC236}">
                <a16:creationId xmlns:a16="http://schemas.microsoft.com/office/drawing/2014/main" id="{2F1236C6-B2C6-C600-B1D3-BAD9BD71B0A6}"/>
              </a:ext>
            </a:extLst>
          </p:cNvPr>
          <p:cNvSpPr>
            <a:spLocks noGrp="1"/>
          </p:cNvSpPr>
          <p:nvPr>
            <p:ph type="body" sz="quarter" idx="12"/>
          </p:nvPr>
        </p:nvSpPr>
        <p:spPr>
          <a:xfrm>
            <a:off x="1996711" y="2309459"/>
            <a:ext cx="1278679" cy="524581"/>
          </a:xfrm>
        </p:spPr>
        <p:txBody>
          <a:bodyPr>
            <a:normAutofit/>
          </a:bodyPr>
          <a:lstStyle/>
          <a:p>
            <a:r>
              <a:rPr lang="en-GB" sz="1200" b="1" i="0" u="none" strike="noStrike" cap="none" baseline="0">
                <a:solidFill>
                  <a:srgbClr val="FFFFFF"/>
                </a:solidFill>
                <a:uFillTx/>
                <a:latin typeface="Calibri"/>
              </a:rPr>
              <a:t>MILLENNIALS</a:t>
            </a:r>
          </a:p>
        </p:txBody>
      </p:sp>
      <p:sp>
        <p:nvSpPr>
          <p:cNvPr id="9" name="Marcador de texto 8">
            <a:extLst>
              <a:ext uri="{FF2B5EF4-FFF2-40B4-BE49-F238E27FC236}">
                <a16:creationId xmlns:a16="http://schemas.microsoft.com/office/drawing/2014/main" id="{F23A07A9-1F23-BC7F-A8C1-C26C88614290}"/>
              </a:ext>
            </a:extLst>
          </p:cNvPr>
          <p:cNvSpPr>
            <a:spLocks noGrp="1"/>
          </p:cNvSpPr>
          <p:nvPr>
            <p:ph type="body" sz="quarter" idx="13"/>
          </p:nvPr>
        </p:nvSpPr>
        <p:spPr/>
        <p:txBody>
          <a:bodyPr>
            <a:normAutofit fontScale="70000" lnSpcReduction="20000"/>
          </a:bodyPr>
          <a:lstStyle/>
          <a:p>
            <a:r>
              <a:rPr lang="en-GB" sz="1000" b="0" i="0" u="none" strike="noStrike" cap="none" baseline="0">
                <a:solidFill>
                  <a:schemeClr val="bg1"/>
                </a:solidFill>
                <a:uFillTx/>
                <a:latin typeface="BC Falster Grotesk RB" pitchFamily="50" charset="0"/>
              </a:rPr>
              <a:t>They are 25% of the world population, and together with millennials they already account for 35% of the world’s income. They are digital natives, impatient, open to diversity and have a collective conscience. </a:t>
            </a:r>
          </a:p>
          <a:p>
            <a:endParaRPr lang="es-ES" dirty="0"/>
          </a:p>
        </p:txBody>
      </p:sp>
      <p:sp>
        <p:nvSpPr>
          <p:cNvPr id="11" name="Marcador de texto 10">
            <a:extLst>
              <a:ext uri="{FF2B5EF4-FFF2-40B4-BE49-F238E27FC236}">
                <a16:creationId xmlns:a16="http://schemas.microsoft.com/office/drawing/2014/main" id="{7BF45F58-443F-6CDA-460A-FDDC94150FE1}"/>
              </a:ext>
            </a:extLst>
          </p:cNvPr>
          <p:cNvSpPr>
            <a:spLocks noGrp="1"/>
          </p:cNvSpPr>
          <p:nvPr>
            <p:ph type="body" sz="quarter" idx="15"/>
          </p:nvPr>
        </p:nvSpPr>
        <p:spPr/>
        <p:txBody>
          <a:bodyPr>
            <a:normAutofit fontScale="77500" lnSpcReduction="20000"/>
          </a:bodyPr>
          <a:lstStyle/>
          <a:p>
            <a:r>
              <a:rPr lang="en-GB" sz="1000" b="0" i="0" u="none" strike="noStrike" cap="none" baseline="0">
                <a:solidFill>
                  <a:schemeClr val="bg1"/>
                </a:solidFill>
                <a:uFillTx/>
                <a:latin typeface="BC Falster Grotesk RB" pitchFamily="50" charset="0"/>
              </a:rPr>
              <a:t>It is estimated that every week 2.5 million Alpha kids are born in the world. They influence 40-60% of family purchasing decisions, and will perform jobs that we can't even imagine. </a:t>
            </a:r>
          </a:p>
          <a:p>
            <a:endParaRPr lang="es-ES" dirty="0"/>
          </a:p>
        </p:txBody>
      </p:sp>
      <p:sp>
        <p:nvSpPr>
          <p:cNvPr id="6" name="Título 5">
            <a:extLst>
              <a:ext uri="{FF2B5EF4-FFF2-40B4-BE49-F238E27FC236}">
                <a16:creationId xmlns:a16="http://schemas.microsoft.com/office/drawing/2014/main" id="{86451815-8B95-F4DB-6B7C-D2D04795638D}"/>
              </a:ext>
            </a:extLst>
          </p:cNvPr>
          <p:cNvSpPr>
            <a:spLocks noGrp="1"/>
          </p:cNvSpPr>
          <p:nvPr>
            <p:ph type="title"/>
          </p:nvPr>
        </p:nvSpPr>
        <p:spPr>
          <a:xfrm>
            <a:off x="852985" y="827485"/>
            <a:ext cx="7301551" cy="572690"/>
          </a:xfrm>
        </p:spPr>
        <p:txBody>
          <a:bodyPr>
            <a:noAutofit/>
          </a:bodyPr>
          <a:lstStyle/>
          <a:p>
            <a:r>
              <a:rPr lang="en-GB" sz="2400" b="0" i="0" u="none" strike="noStrike" cap="none" baseline="0" dirty="0">
                <a:uFillTx/>
              </a:rPr>
              <a:t>What do we mean when we talk about the kids &amp; families sector? </a:t>
            </a:r>
            <a:br>
              <a:rPr lang="en-GB" sz="2400" b="0" i="0" u="none" strike="noStrike" cap="none" baseline="0" dirty="0">
                <a:uFillTx/>
              </a:rPr>
            </a:br>
            <a:endParaRPr lang="en-GB" sz="2400" b="0" i="0" u="none" strike="noStrike" cap="none" baseline="0" dirty="0">
              <a:uFillTx/>
            </a:endParaRPr>
          </a:p>
        </p:txBody>
      </p:sp>
      <p:sp>
        <p:nvSpPr>
          <p:cNvPr id="13" name="Marcador de texto 7">
            <a:extLst>
              <a:ext uri="{FF2B5EF4-FFF2-40B4-BE49-F238E27FC236}">
                <a16:creationId xmlns:a16="http://schemas.microsoft.com/office/drawing/2014/main" id="{B391A9A9-129B-9312-6124-B365623DFA3C}"/>
              </a:ext>
            </a:extLst>
          </p:cNvPr>
          <p:cNvSpPr txBox="1">
            <a:spLocks/>
          </p:cNvSpPr>
          <p:nvPr/>
        </p:nvSpPr>
        <p:spPr>
          <a:xfrm>
            <a:off x="3821389" y="2309459"/>
            <a:ext cx="1278679" cy="524581"/>
          </a:xfrm>
          <a:prstGeom prst="rect">
            <a:avLst/>
          </a:prstGeom>
        </p:spPr>
        <p:txBody>
          <a:bodyPr vert="horz" lIns="91440" tIns="45720" rIns="91440" bIns="45720" rtlCol="0" anchor="ctr">
            <a:normAutofit/>
          </a:bodyPr>
          <a:lstStyle>
            <a:lvl1pPr marL="0" indent="0" algn="ctr" defTabSz="342900" rtl="0" eaLnBrk="1" latinLnBrk="0" hangingPunct="1">
              <a:lnSpc>
                <a:spcPct val="100000"/>
              </a:lnSpc>
              <a:spcBef>
                <a:spcPts val="375"/>
              </a:spcBef>
              <a:buFont typeface="Arial" panose="020B0604020202020204" pitchFamily="34" charset="0"/>
              <a:buNone/>
              <a:defRPr sz="2625" kern="1200">
                <a:solidFill>
                  <a:schemeClr val="tx1"/>
                </a:solidFill>
                <a:latin typeface="BC Falster Grotesk RB" pitchFamily="50" charset="0"/>
                <a:ea typeface="+mn-ea"/>
                <a:cs typeface="+mn-cs"/>
              </a:defRPr>
            </a:lvl1pPr>
            <a:lvl2pPr marL="257175" indent="-85725" algn="l" defTabSz="342900" rtl="0" eaLnBrk="1" latinLnBrk="0" hangingPunct="1">
              <a:lnSpc>
                <a:spcPct val="90000"/>
              </a:lnSpc>
              <a:spcBef>
                <a:spcPts val="188"/>
              </a:spcBef>
              <a:buFont typeface="Arial" panose="020B0604020202020204" pitchFamily="34" charset="0"/>
              <a:buChar char="•"/>
              <a:defRPr sz="900" kern="1200">
                <a:solidFill>
                  <a:schemeClr val="bg2"/>
                </a:solidFill>
                <a:latin typeface="+mn-lt"/>
                <a:ea typeface="+mn-ea"/>
                <a:cs typeface="+mn-cs"/>
              </a:defRPr>
            </a:lvl2pPr>
            <a:lvl3pPr marL="428625" indent="-85725" algn="l" defTabSz="342900" rtl="0" eaLnBrk="1" latinLnBrk="0" hangingPunct="1">
              <a:lnSpc>
                <a:spcPct val="90000"/>
              </a:lnSpc>
              <a:spcBef>
                <a:spcPts val="188"/>
              </a:spcBef>
              <a:buFont typeface="Arial" panose="020B0604020202020204" pitchFamily="34" charset="0"/>
              <a:buChar char="•"/>
              <a:defRPr sz="750" kern="1200">
                <a:solidFill>
                  <a:schemeClr val="bg2"/>
                </a:solidFill>
                <a:latin typeface="+mn-lt"/>
                <a:ea typeface="+mn-ea"/>
                <a:cs typeface="+mn-cs"/>
              </a:defRPr>
            </a:lvl3pPr>
            <a:lvl4pPr marL="600075" indent="-85725" algn="l" defTabSz="342900" rtl="0" eaLnBrk="1" latinLnBrk="0" hangingPunct="1">
              <a:lnSpc>
                <a:spcPct val="90000"/>
              </a:lnSpc>
              <a:spcBef>
                <a:spcPts val="188"/>
              </a:spcBef>
              <a:buFont typeface="Arial" panose="020B0604020202020204" pitchFamily="34" charset="0"/>
              <a:buChar char="•"/>
              <a:defRPr sz="675" kern="1200">
                <a:solidFill>
                  <a:schemeClr val="bg2"/>
                </a:solidFill>
                <a:latin typeface="+mn-lt"/>
                <a:ea typeface="+mn-ea"/>
                <a:cs typeface="+mn-cs"/>
              </a:defRPr>
            </a:lvl4pPr>
            <a:lvl5pPr marL="771525" indent="-85725" algn="l" defTabSz="342900" rtl="0" eaLnBrk="1" latinLnBrk="0" hangingPunct="1">
              <a:lnSpc>
                <a:spcPct val="90000"/>
              </a:lnSpc>
              <a:spcBef>
                <a:spcPts val="188"/>
              </a:spcBef>
              <a:buFont typeface="Arial" panose="020B0604020202020204" pitchFamily="34" charset="0"/>
              <a:buChar char="•"/>
              <a:defRPr sz="675" kern="1200">
                <a:solidFill>
                  <a:schemeClr val="bg2"/>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a:lstStyle>
          <a:p>
            <a:r>
              <a:rPr lang="en-GB" sz="1200" b="1" i="0" u="none" strike="noStrike" cap="none" baseline="0">
                <a:solidFill>
                  <a:srgbClr val="FFFFFF"/>
                </a:solidFill>
                <a:uFillTx/>
                <a:latin typeface="Calibri"/>
              </a:rPr>
              <a:t>CENTENNIALS</a:t>
            </a:r>
          </a:p>
        </p:txBody>
      </p:sp>
      <p:sp>
        <p:nvSpPr>
          <p:cNvPr id="14" name="Marcador de texto 7">
            <a:extLst>
              <a:ext uri="{FF2B5EF4-FFF2-40B4-BE49-F238E27FC236}">
                <a16:creationId xmlns:a16="http://schemas.microsoft.com/office/drawing/2014/main" id="{1E649FAB-3DCD-A762-9EA1-243797AFDD55}"/>
              </a:ext>
            </a:extLst>
          </p:cNvPr>
          <p:cNvSpPr txBox="1">
            <a:spLocks/>
          </p:cNvSpPr>
          <p:nvPr/>
        </p:nvSpPr>
        <p:spPr>
          <a:xfrm>
            <a:off x="5691423" y="2309458"/>
            <a:ext cx="1278679" cy="524581"/>
          </a:xfrm>
          <a:prstGeom prst="rect">
            <a:avLst/>
          </a:prstGeom>
        </p:spPr>
        <p:txBody>
          <a:bodyPr vert="horz" lIns="91440" tIns="45720" rIns="91440" bIns="45720" rtlCol="0" anchor="ctr">
            <a:normAutofit/>
          </a:bodyPr>
          <a:lstStyle>
            <a:lvl1pPr marL="0" indent="0" algn="ctr" defTabSz="342900" rtl="0" eaLnBrk="1" latinLnBrk="0" hangingPunct="1">
              <a:lnSpc>
                <a:spcPct val="100000"/>
              </a:lnSpc>
              <a:spcBef>
                <a:spcPts val="375"/>
              </a:spcBef>
              <a:buFont typeface="Arial" panose="020B0604020202020204" pitchFamily="34" charset="0"/>
              <a:buNone/>
              <a:defRPr sz="2625" kern="1200">
                <a:solidFill>
                  <a:schemeClr val="tx1"/>
                </a:solidFill>
                <a:latin typeface="BC Falster Grotesk RB" pitchFamily="50" charset="0"/>
                <a:ea typeface="+mn-ea"/>
                <a:cs typeface="+mn-cs"/>
              </a:defRPr>
            </a:lvl1pPr>
            <a:lvl2pPr marL="257175" indent="-85725" algn="l" defTabSz="342900" rtl="0" eaLnBrk="1" latinLnBrk="0" hangingPunct="1">
              <a:lnSpc>
                <a:spcPct val="90000"/>
              </a:lnSpc>
              <a:spcBef>
                <a:spcPts val="188"/>
              </a:spcBef>
              <a:buFont typeface="Arial" panose="020B0604020202020204" pitchFamily="34" charset="0"/>
              <a:buChar char="•"/>
              <a:defRPr sz="900" kern="1200">
                <a:solidFill>
                  <a:schemeClr val="bg2"/>
                </a:solidFill>
                <a:latin typeface="+mn-lt"/>
                <a:ea typeface="+mn-ea"/>
                <a:cs typeface="+mn-cs"/>
              </a:defRPr>
            </a:lvl2pPr>
            <a:lvl3pPr marL="428625" indent="-85725" algn="l" defTabSz="342900" rtl="0" eaLnBrk="1" latinLnBrk="0" hangingPunct="1">
              <a:lnSpc>
                <a:spcPct val="90000"/>
              </a:lnSpc>
              <a:spcBef>
                <a:spcPts val="188"/>
              </a:spcBef>
              <a:buFont typeface="Arial" panose="020B0604020202020204" pitchFamily="34" charset="0"/>
              <a:buChar char="•"/>
              <a:defRPr sz="750" kern="1200">
                <a:solidFill>
                  <a:schemeClr val="bg2"/>
                </a:solidFill>
                <a:latin typeface="+mn-lt"/>
                <a:ea typeface="+mn-ea"/>
                <a:cs typeface="+mn-cs"/>
              </a:defRPr>
            </a:lvl3pPr>
            <a:lvl4pPr marL="600075" indent="-85725" algn="l" defTabSz="342900" rtl="0" eaLnBrk="1" latinLnBrk="0" hangingPunct="1">
              <a:lnSpc>
                <a:spcPct val="90000"/>
              </a:lnSpc>
              <a:spcBef>
                <a:spcPts val="188"/>
              </a:spcBef>
              <a:buFont typeface="Arial" panose="020B0604020202020204" pitchFamily="34" charset="0"/>
              <a:buChar char="•"/>
              <a:defRPr sz="675" kern="1200">
                <a:solidFill>
                  <a:schemeClr val="bg2"/>
                </a:solidFill>
                <a:latin typeface="+mn-lt"/>
                <a:ea typeface="+mn-ea"/>
                <a:cs typeface="+mn-cs"/>
              </a:defRPr>
            </a:lvl4pPr>
            <a:lvl5pPr marL="771525" indent="-85725" algn="l" defTabSz="342900" rtl="0" eaLnBrk="1" latinLnBrk="0" hangingPunct="1">
              <a:lnSpc>
                <a:spcPct val="90000"/>
              </a:lnSpc>
              <a:spcBef>
                <a:spcPts val="188"/>
              </a:spcBef>
              <a:buFont typeface="Arial" panose="020B0604020202020204" pitchFamily="34" charset="0"/>
              <a:buChar char="•"/>
              <a:defRPr sz="675" kern="1200">
                <a:solidFill>
                  <a:schemeClr val="bg2"/>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a:lstStyle>
          <a:p>
            <a:r>
              <a:rPr lang="en-GB" sz="1200" b="1" i="0" u="none" strike="noStrike" cap="none" baseline="0">
                <a:solidFill>
                  <a:srgbClr val="FFFFFF"/>
                </a:solidFill>
                <a:uFillTx/>
                <a:latin typeface="Calibri"/>
              </a:rPr>
              <a:t>ALPHA</a:t>
            </a:r>
          </a:p>
        </p:txBody>
      </p:sp>
    </p:spTree>
    <p:extLst>
      <p:ext uri="{BB962C8B-B14F-4D97-AF65-F5344CB8AC3E}">
        <p14:creationId xmlns:p14="http://schemas.microsoft.com/office/powerpoint/2010/main" val="43316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4F30866-CEF3-D1CA-37FD-E5CB34DF2BA5}"/>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appeal to parents' new values and solve their concerns?</a:t>
            </a:r>
          </a:p>
        </p:txBody>
      </p:sp>
    </p:spTree>
    <p:extLst>
      <p:ext uri="{BB962C8B-B14F-4D97-AF65-F5344CB8AC3E}">
        <p14:creationId xmlns:p14="http://schemas.microsoft.com/office/powerpoint/2010/main" val="1617088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9EE160F-B0BB-E1D9-8F58-C660C3D0CD57}"/>
              </a:ext>
            </a:extLst>
          </p:cNvPr>
          <p:cNvSpPr>
            <a:spLocks noGrp="1"/>
          </p:cNvSpPr>
          <p:nvPr>
            <p:ph type="body" sz="quarter" idx="11"/>
          </p:nvPr>
        </p:nvSpPr>
        <p:spPr/>
        <p:txBody>
          <a:bodyPr>
            <a:normAutofit/>
          </a:bodyPr>
          <a:lstStyle/>
          <a:p>
            <a:r>
              <a:rPr lang="en-GB" sz="1200">
                <a:solidFill>
                  <a:schemeClr val="bg1"/>
                </a:solidFill>
                <a:latin typeface="BC Falster Grotesk RB" pitchFamily="50" charset="0"/>
              </a:rPr>
              <a:t>The new functionalities of </a:t>
            </a:r>
            <a:r>
              <a:rPr lang="en-GB" sz="1200" b="1">
                <a:solidFill>
                  <a:schemeClr val="bg1"/>
                </a:solidFill>
                <a:latin typeface="BC Falster Grotesk RB" pitchFamily="50" charset="0"/>
              </a:rPr>
              <a:t>smart packaging </a:t>
            </a:r>
            <a:r>
              <a:rPr lang="en-GB" sz="1200">
                <a:solidFill>
                  <a:schemeClr val="bg1"/>
                </a:solidFill>
                <a:latin typeface="BC Falster Grotesk RB" pitchFamily="50" charset="0"/>
              </a:rPr>
              <a:t>offer the </a:t>
            </a:r>
            <a:r>
              <a:rPr lang="en-GB" sz="1200" b="1">
                <a:solidFill>
                  <a:schemeClr val="bg1"/>
                </a:solidFill>
                <a:latin typeface="BC Falster Grotesk RB" pitchFamily="50" charset="0"/>
              </a:rPr>
              <a:t>safety guarantees </a:t>
            </a:r>
            <a:r>
              <a:rPr lang="en-GB" sz="1200">
                <a:solidFill>
                  <a:schemeClr val="bg1"/>
                </a:solidFill>
                <a:latin typeface="BC Falster Grotesk RB" pitchFamily="50" charset="0"/>
              </a:rPr>
              <a:t>that families need in key areas such as food, hygiene or health.</a:t>
            </a:r>
          </a:p>
          <a:p>
            <a:r>
              <a:rPr lang="en-GB" sz="1200" b="1" i="0" u="none" strike="noStrike" cap="none" baseline="0">
                <a:solidFill>
                  <a:schemeClr val="bg1"/>
                </a:solidFill>
                <a:uFillTx/>
                <a:latin typeface="BC Falster Grotesk RB" pitchFamily="50" charset="0"/>
                <a:ea typeface="Calibri"/>
                <a:cs typeface="Calibri"/>
              </a:rPr>
              <a:t>"Track &amp; connect" with all the guarantees - Aptamil </a:t>
            </a:r>
            <a:r>
              <a:rPr lang="en-GB" sz="1200" b="0" i="0" u="none" strike="noStrike" cap="none" baseline="0">
                <a:solidFill>
                  <a:schemeClr val="bg1"/>
                </a:solidFill>
                <a:uFillTx/>
                <a:latin typeface="BC Falster Grotesk RB" pitchFamily="50" charset="0"/>
                <a:ea typeface="Calibri"/>
                <a:cs typeface="Calibri"/>
              </a:rPr>
              <a:t>Danone implements in its infant milks a digital security solution with two QR codes that allow parents to verify quality and authenticity, in addition to connecting them with attention and support services</a:t>
            </a:r>
            <a:r>
              <a:rPr lang="en-GB" sz="1200" b="1" i="0" u="none" strike="noStrike" cap="none" baseline="0">
                <a:solidFill>
                  <a:schemeClr val="bg1"/>
                </a:solidFill>
                <a:uFillTx/>
                <a:latin typeface="BC Falster Grotesk RB" pitchFamily="50" charset="0"/>
                <a:ea typeface="Calibri"/>
                <a:cs typeface="Calibri"/>
              </a:rPr>
              <a:t>. </a:t>
            </a:r>
            <a:r>
              <a:rPr lang="en-GB" sz="1100" b="0" i="0" u="none" strike="noStrike" cap="none" baseline="0">
                <a:solidFill>
                  <a:schemeClr val="accent1"/>
                </a:solidFill>
                <a:uFillTx/>
                <a:latin typeface="BC Falster Grotesk RB" pitchFamily="50" charset="0"/>
                <a:ea typeface="Calibri"/>
                <a:cs typeface="Calibri"/>
                <a:hlinkClick r:id="rId4">
                  <a:extLst>
                    <a:ext uri="{A12FA001-AC4F-418D-AE19-62706E023703}">
                      <ahyp:hlinkClr xmlns:ahyp="http://schemas.microsoft.com/office/drawing/2018/hyperlinkcolor" val="tx"/>
                    </a:ext>
                  </a:extLst>
                </a:hlinkClick>
              </a:rPr>
              <a:t>+ info</a:t>
            </a:r>
          </a:p>
          <a:p>
            <a:endParaRPr lang="es-ES" dirty="0"/>
          </a:p>
        </p:txBody>
      </p:sp>
      <p:sp>
        <p:nvSpPr>
          <p:cNvPr id="4" name="Marcador de texto 3">
            <a:extLst>
              <a:ext uri="{FF2B5EF4-FFF2-40B4-BE49-F238E27FC236}">
                <a16:creationId xmlns:a16="http://schemas.microsoft.com/office/drawing/2014/main" id="{4CE125A7-F53B-56D5-C535-147E16CF7FB8}"/>
              </a:ext>
            </a:extLst>
          </p:cNvPr>
          <p:cNvSpPr>
            <a:spLocks noGrp="1"/>
          </p:cNvSpPr>
          <p:nvPr>
            <p:ph type="body" sz="quarter" idx="12"/>
          </p:nvPr>
        </p:nvSpPr>
        <p:spPr/>
        <p:txBody>
          <a:bodyPr/>
          <a:lstStyle/>
          <a:p>
            <a:r>
              <a:rPr lang="en-GB">
                <a:solidFill>
                  <a:schemeClr val="bg1"/>
                </a:solidFill>
              </a:rPr>
              <a:t>Safety</a:t>
            </a:r>
          </a:p>
        </p:txBody>
      </p:sp>
      <p:sp>
        <p:nvSpPr>
          <p:cNvPr id="5" name="Marcador de posición de imagen 4">
            <a:extLst>
              <a:ext uri="{FF2B5EF4-FFF2-40B4-BE49-F238E27FC236}">
                <a16:creationId xmlns:a16="http://schemas.microsoft.com/office/drawing/2014/main" id="{1F066B81-D8A9-321F-4C32-C3EDA94F0AD6}"/>
              </a:ext>
            </a:extLst>
          </p:cNvPr>
          <p:cNvSpPr>
            <a:spLocks noGrp="1"/>
          </p:cNvSpPr>
          <p:nvPr>
            <p:ph type="pic" sz="quarter" idx="13"/>
          </p:nvPr>
        </p:nvSpPr>
        <p:spPr/>
      </p:sp>
      <p:pic>
        <p:nvPicPr>
          <p:cNvPr id="6" name="Picture 13">
            <a:extLst>
              <a:ext uri="{FF2B5EF4-FFF2-40B4-BE49-F238E27FC236}">
                <a16:creationId xmlns:a16="http://schemas.microsoft.com/office/drawing/2014/main" id="{33C727F8-100A-41B9-5902-000F31951FC4}"/>
              </a:ext>
            </a:extLst>
          </p:cNvPr>
          <p:cNvPicPr>
            <a:picLocks noChangeAspect="1"/>
          </p:cNvPicPr>
          <p:nvPr/>
        </p:nvPicPr>
        <p:blipFill>
          <a:blip r:embed="rId5"/>
          <a:stretch>
            <a:fillRect/>
          </a:stretch>
        </p:blipFill>
        <p:spPr>
          <a:xfrm>
            <a:off x="7168444" y="3538760"/>
            <a:ext cx="1872360" cy="1263428"/>
          </a:xfrm>
          <a:prstGeom prst="rect">
            <a:avLst/>
          </a:prstGeom>
          <a:noFill/>
          <a:ln cap="flat">
            <a:noFill/>
          </a:ln>
        </p:spPr>
      </p:pic>
      <p:pic>
        <p:nvPicPr>
          <p:cNvPr id="7" name="movie.mp4" descr="movie.mp4">
            <a:hlinkClick r:id="" action="ppaction://media"/>
            <a:extLst>
              <a:ext uri="{FF2B5EF4-FFF2-40B4-BE49-F238E27FC236}">
                <a16:creationId xmlns:a16="http://schemas.microsoft.com/office/drawing/2014/main" id="{E27E0BDA-D806-465B-AE1D-746CFA7CE4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68736" y="446165"/>
            <a:ext cx="3289413" cy="3289413"/>
          </a:xfrm>
          <a:prstGeom prst="rect">
            <a:avLst/>
          </a:prstGeom>
        </p:spPr>
      </p:pic>
    </p:spTree>
    <p:extLst>
      <p:ext uri="{BB962C8B-B14F-4D97-AF65-F5344CB8AC3E}">
        <p14:creationId xmlns:p14="http://schemas.microsoft.com/office/powerpoint/2010/main" val="31144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1321B68-84B4-0102-3412-C3AE1180018D}"/>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offer guarantees of safety and peace of mind through packaging?</a:t>
            </a:r>
          </a:p>
        </p:txBody>
      </p:sp>
    </p:spTree>
    <p:extLst>
      <p:ext uri="{BB962C8B-B14F-4D97-AF65-F5344CB8AC3E}">
        <p14:creationId xmlns:p14="http://schemas.microsoft.com/office/powerpoint/2010/main" val="981227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43215E2-BD17-D253-3855-49F16ED77357}"/>
              </a:ext>
            </a:extLst>
          </p:cNvPr>
          <p:cNvSpPr>
            <a:spLocks noGrp="1"/>
          </p:cNvSpPr>
          <p:nvPr>
            <p:ph type="body" sz="quarter" idx="11"/>
          </p:nvPr>
        </p:nvSpPr>
        <p:spPr/>
        <p:txBody>
          <a:bodyPr>
            <a:normAutofit fontScale="92500" lnSpcReduction="10000"/>
          </a:bodyPr>
          <a:lstStyle/>
          <a:p>
            <a:r>
              <a:rPr lang="en-GB" sz="1200">
                <a:solidFill>
                  <a:schemeClr val="bg1"/>
                </a:solidFill>
                <a:latin typeface="BC Falster Grotesk RB" pitchFamily="50" charset="0"/>
              </a:rPr>
              <a:t>Consumers demand </a:t>
            </a:r>
            <a:r>
              <a:rPr lang="en-GB" sz="1200" b="1">
                <a:solidFill>
                  <a:schemeClr val="bg1"/>
                </a:solidFill>
                <a:latin typeface="BC Falster Grotesk RB" pitchFamily="50" charset="0"/>
              </a:rPr>
              <a:t>transparency and honesty in products, ingredients and manufacturing processes</a:t>
            </a:r>
            <a:r>
              <a:rPr lang="en-GB" sz="1200">
                <a:solidFill>
                  <a:schemeClr val="bg1"/>
                </a:solidFill>
                <a:latin typeface="BC Falster Grotesk RB" pitchFamily="50" charset="0"/>
              </a:rPr>
              <a:t>. Packaging is reinvented to include clear and detailed information and even designs that are literally transparent.</a:t>
            </a:r>
          </a:p>
          <a:p>
            <a:endParaRPr lang="es-ES"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rPr>
              <a:t>A literally transparent package – Clearly Crafted. </a:t>
            </a:r>
            <a:r>
              <a:rPr lang="en-GB" sz="1200" b="0" i="0" u="none" strike="noStrike" cap="none" baseline="0">
                <a:solidFill>
                  <a:schemeClr val="bg1"/>
                </a:solidFill>
                <a:uFillTx/>
                <a:latin typeface="BC Falster Grotesk RB" pitchFamily="50" charset="0"/>
                <a:ea typeface="Calibri"/>
                <a:cs typeface="Calibri"/>
              </a:rPr>
              <a:t>Happy Family makes a difference through completely transparent packaging for its collection of organic purees, which convey all the key information and earn consumers' trust.</a:t>
            </a:r>
            <a:r>
              <a:rPr lang="en-GB" sz="1200" b="1" i="0" u="none" strike="noStrike" cap="none" baseline="0">
                <a:solidFill>
                  <a:schemeClr val="bg1"/>
                </a:solidFill>
                <a:uFillTx/>
                <a:latin typeface="BC Falster Grotesk RB" pitchFamily="50" charset="0"/>
                <a:ea typeface="Calibri"/>
                <a:cs typeface="Calibri"/>
              </a:rPr>
              <a:t>.</a:t>
            </a:r>
            <a:r>
              <a:rPr lang="en-GB" sz="1100" b="0" i="0" u="none" strike="noStrike" cap="none" baseline="0">
                <a:solidFill>
                  <a:schemeClr val="bg1"/>
                </a:solidFill>
                <a:uFillTx/>
                <a:latin typeface="BC Falster Grotesk RB" pitchFamily="50" charset="0"/>
                <a:ea typeface="Calibri"/>
                <a:cs typeface="Calibri"/>
              </a:rPr>
              <a:t>. </a:t>
            </a:r>
            <a:r>
              <a:rPr lang="en-GB" sz="1100" b="0" i="0" u="none" strike="noStrike" cap="none" baseline="0">
                <a:solidFill>
                  <a:srgbClr val="6100BD"/>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 </a:t>
            </a:r>
            <a:r>
              <a:rPr lang="en-GB" sz="1100" b="0" i="0" u="none" strike="noStrike" cap="none" baseline="0">
                <a:solidFill>
                  <a:schemeClr val="bg1"/>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info</a:t>
            </a:r>
          </a:p>
          <a:p>
            <a:endParaRPr lang="es-ES" dirty="0"/>
          </a:p>
        </p:txBody>
      </p:sp>
      <p:sp>
        <p:nvSpPr>
          <p:cNvPr id="4" name="Marcador de texto 3">
            <a:extLst>
              <a:ext uri="{FF2B5EF4-FFF2-40B4-BE49-F238E27FC236}">
                <a16:creationId xmlns:a16="http://schemas.microsoft.com/office/drawing/2014/main" id="{6BC068BD-7F03-1899-6C06-E5A77244DAA1}"/>
              </a:ext>
            </a:extLst>
          </p:cNvPr>
          <p:cNvSpPr>
            <a:spLocks noGrp="1"/>
          </p:cNvSpPr>
          <p:nvPr>
            <p:ph type="body" sz="quarter" idx="12"/>
          </p:nvPr>
        </p:nvSpPr>
        <p:spPr/>
        <p:txBody>
          <a:bodyPr/>
          <a:lstStyle/>
          <a:p>
            <a:r>
              <a:rPr lang="en-GB" sz="3200">
                <a:solidFill>
                  <a:schemeClr val="bg1"/>
                </a:solidFill>
              </a:rPr>
              <a:t>Transparency</a:t>
            </a:r>
          </a:p>
        </p:txBody>
      </p:sp>
      <p:pic>
        <p:nvPicPr>
          <p:cNvPr id="9" name="Picture 13">
            <a:extLst>
              <a:ext uri="{FF2B5EF4-FFF2-40B4-BE49-F238E27FC236}">
                <a16:creationId xmlns:a16="http://schemas.microsoft.com/office/drawing/2014/main" id="{8AA8735F-CBE9-0DB1-93BA-503FA984B799}"/>
              </a:ext>
            </a:extLst>
          </p:cNvPr>
          <p:cNvPicPr>
            <a:picLocks noChangeAspect="1"/>
          </p:cNvPicPr>
          <p:nvPr/>
        </p:nvPicPr>
        <p:blipFill>
          <a:blip r:embed="rId3"/>
          <a:stretch>
            <a:fillRect/>
          </a:stretch>
        </p:blipFill>
        <p:spPr>
          <a:xfrm>
            <a:off x="5129929" y="334573"/>
            <a:ext cx="3162017" cy="4474353"/>
          </a:xfrm>
          <a:prstGeom prst="rect">
            <a:avLst/>
          </a:prstGeom>
          <a:noFill/>
          <a:ln cap="flat">
            <a:noFill/>
          </a:ln>
        </p:spPr>
      </p:pic>
    </p:spTree>
    <p:extLst>
      <p:ext uri="{BB962C8B-B14F-4D97-AF65-F5344CB8AC3E}">
        <p14:creationId xmlns:p14="http://schemas.microsoft.com/office/powerpoint/2010/main" val="1429341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6928379-6894-DE24-A817-816DAB958727}"/>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Can we communicate transparently without giving up appealing packaging?</a:t>
            </a:r>
          </a:p>
        </p:txBody>
      </p:sp>
    </p:spTree>
    <p:extLst>
      <p:ext uri="{BB962C8B-B14F-4D97-AF65-F5344CB8AC3E}">
        <p14:creationId xmlns:p14="http://schemas.microsoft.com/office/powerpoint/2010/main" val="1658546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97EA62B-8C6E-9244-20A0-86DF2CC0A39F}"/>
              </a:ext>
            </a:extLst>
          </p:cNvPr>
          <p:cNvSpPr>
            <a:spLocks noGrp="1"/>
          </p:cNvSpPr>
          <p:nvPr>
            <p:ph type="body" sz="quarter" idx="11"/>
          </p:nvPr>
        </p:nvSpPr>
        <p:spPr/>
        <p:txBody>
          <a:bodyPr>
            <a:normAutofit fontScale="92500" lnSpcReduction="10000"/>
          </a:bodyPr>
          <a:lstStyle/>
          <a:p>
            <a:r>
              <a:rPr lang="en-GB" sz="1200">
                <a:solidFill>
                  <a:schemeClr val="bg1"/>
                </a:solidFill>
                <a:latin typeface="BC Falster Grotesk RB" pitchFamily="50" charset="0"/>
              </a:rPr>
              <a:t>The </a:t>
            </a:r>
            <a:r>
              <a:rPr lang="en-GB" sz="1200" b="1">
                <a:solidFill>
                  <a:schemeClr val="bg1"/>
                </a:solidFill>
                <a:latin typeface="BC Falster Grotesk RB" pitchFamily="50" charset="0"/>
              </a:rPr>
              <a:t>inclusive design </a:t>
            </a:r>
            <a:r>
              <a:rPr lang="en-GB" sz="1200">
                <a:solidFill>
                  <a:schemeClr val="bg1"/>
                </a:solidFill>
                <a:latin typeface="BC Falster Grotesk RB" pitchFamily="50" charset="0"/>
              </a:rPr>
              <a:t>of products and services ensures their </a:t>
            </a:r>
            <a:r>
              <a:rPr lang="en-GB" sz="1200" b="1">
                <a:solidFill>
                  <a:schemeClr val="bg1"/>
                </a:solidFill>
                <a:latin typeface="BC Falster Grotesk RB" pitchFamily="50" charset="0"/>
              </a:rPr>
              <a:t>attractiveness</a:t>
            </a:r>
            <a:r>
              <a:rPr lang="en-GB" sz="1200">
                <a:solidFill>
                  <a:schemeClr val="bg1"/>
                </a:solidFill>
                <a:latin typeface="BC Falster Grotesk RB" pitchFamily="50" charset="0"/>
              </a:rPr>
              <a:t> and </a:t>
            </a:r>
            <a:r>
              <a:rPr lang="en-GB" sz="1200" b="1">
                <a:solidFill>
                  <a:schemeClr val="bg1"/>
                </a:solidFill>
                <a:latin typeface="BC Falster Grotesk RB" pitchFamily="50" charset="0"/>
              </a:rPr>
              <a:t>accessibility</a:t>
            </a:r>
            <a:r>
              <a:rPr lang="en-GB" sz="1200">
                <a:solidFill>
                  <a:schemeClr val="bg1"/>
                </a:solidFill>
                <a:latin typeface="BC Falster Grotesk RB" pitchFamily="50" charset="0"/>
              </a:rPr>
              <a:t> for all consumers, regardless of gender, circumstances or abilities, in a social context that recognises and </a:t>
            </a:r>
            <a:r>
              <a:rPr lang="en-GB" sz="1200" b="1">
                <a:solidFill>
                  <a:schemeClr val="bg1"/>
                </a:solidFill>
                <a:latin typeface="BC Falster Grotesk RB" pitchFamily="50" charset="0"/>
              </a:rPr>
              <a:t>values</a:t>
            </a:r>
            <a:r>
              <a:rPr lang="en-GB" sz="1200">
                <a:solidFill>
                  <a:schemeClr val="bg1"/>
                </a:solidFill>
                <a:latin typeface="BC Falster Grotesk RB" pitchFamily="50" charset="0"/>
              </a:rPr>
              <a:t> </a:t>
            </a:r>
            <a:r>
              <a:rPr lang="en-GB" sz="1200" b="1">
                <a:solidFill>
                  <a:schemeClr val="bg1"/>
                </a:solidFill>
                <a:latin typeface="BC Falster Grotesk RB" pitchFamily="50" charset="0"/>
              </a:rPr>
              <a:t>diversity</a:t>
            </a:r>
            <a:r>
              <a:rPr lang="en-GB" sz="1200">
                <a:solidFill>
                  <a:schemeClr val="bg1"/>
                </a:solidFill>
                <a:latin typeface="BC Falster Grotesk RB" pitchFamily="50" charset="0"/>
              </a:rPr>
              <a:t> more than ever.</a:t>
            </a:r>
          </a:p>
          <a:p>
            <a:endParaRPr lang="en-GB" sz="1200"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rPr>
              <a:t>New roles and family models – Huggies Special Delivery </a:t>
            </a:r>
            <a:r>
              <a:rPr lang="en-GB" sz="1200" b="0" i="0" u="none" strike="noStrike" cap="none" baseline="0">
                <a:solidFill>
                  <a:schemeClr val="bg1"/>
                </a:solidFill>
                <a:uFillTx/>
                <a:latin typeface="BC Falster Grotesk RB" pitchFamily="50" charset="0"/>
                <a:ea typeface="Calibri"/>
                <a:cs typeface="Calibri"/>
              </a:rPr>
              <a:t>The new range of nappies made with plant-based fibres has packaging that is also revolutionary: a premium look in black and with images of fathers that celebrate the importance of their role in today's families</a:t>
            </a:r>
            <a:r>
              <a:rPr lang="en-GB" sz="1100" b="0" i="0" u="none" strike="noStrike" cap="none" baseline="0">
                <a:solidFill>
                  <a:schemeClr val="bg1"/>
                </a:solidFill>
                <a:uFillTx/>
                <a:latin typeface="BC Falster Grotesk RB" pitchFamily="50" charset="0"/>
                <a:ea typeface="Calibri"/>
                <a:cs typeface="Calibri"/>
              </a:rPr>
              <a:t>. </a:t>
            </a:r>
            <a:r>
              <a:rPr lang="en-GB" sz="1100" b="0" i="0" u="none" strike="noStrike" cap="none" baseline="0">
                <a:solidFill>
                  <a:srgbClr val="6100BD"/>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 </a:t>
            </a:r>
            <a:r>
              <a:rPr lang="en-GB" sz="1100" b="0" i="0" u="none" strike="noStrike" cap="none" baseline="0">
                <a:solidFill>
                  <a:schemeClr val="bg1"/>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info</a:t>
            </a:r>
          </a:p>
          <a:p>
            <a:endParaRPr lang="es-ES" sz="1200" dirty="0">
              <a:solidFill>
                <a:srgbClr val="4472C4"/>
              </a:solidFill>
            </a:endParaRPr>
          </a:p>
          <a:p>
            <a:endParaRPr lang="es-ES" dirty="0"/>
          </a:p>
        </p:txBody>
      </p:sp>
      <p:sp>
        <p:nvSpPr>
          <p:cNvPr id="4" name="Marcador de texto 3">
            <a:extLst>
              <a:ext uri="{FF2B5EF4-FFF2-40B4-BE49-F238E27FC236}">
                <a16:creationId xmlns:a16="http://schemas.microsoft.com/office/drawing/2014/main" id="{42BC3875-D60A-50AC-CD35-7E2092955B01}"/>
              </a:ext>
            </a:extLst>
          </p:cNvPr>
          <p:cNvSpPr>
            <a:spLocks noGrp="1"/>
          </p:cNvSpPr>
          <p:nvPr>
            <p:ph type="body" sz="quarter" idx="12"/>
          </p:nvPr>
        </p:nvSpPr>
        <p:spPr/>
        <p:txBody>
          <a:bodyPr/>
          <a:lstStyle/>
          <a:p>
            <a:r>
              <a:rPr lang="en-GB">
                <a:solidFill>
                  <a:schemeClr val="bg1"/>
                </a:solidFill>
              </a:rPr>
              <a:t>Inclusivity</a:t>
            </a:r>
          </a:p>
        </p:txBody>
      </p:sp>
      <p:pic>
        <p:nvPicPr>
          <p:cNvPr id="6" name="Picture 4" descr="Editorial photograph">
            <a:extLst>
              <a:ext uri="{FF2B5EF4-FFF2-40B4-BE49-F238E27FC236}">
                <a16:creationId xmlns:a16="http://schemas.microsoft.com/office/drawing/2014/main" id="{A7CD223D-F699-9286-2F53-FD46BC715DC9}"/>
              </a:ext>
            </a:extLst>
          </p:cNvPr>
          <p:cNvPicPr>
            <a:picLocks noChangeAspect="1"/>
          </p:cNvPicPr>
          <p:nvPr/>
        </p:nvPicPr>
        <p:blipFill>
          <a:blip r:embed="rId3"/>
          <a:srcRect/>
          <a:stretch>
            <a:fillRect/>
          </a:stretch>
        </p:blipFill>
        <p:spPr>
          <a:xfrm>
            <a:off x="4874642" y="681343"/>
            <a:ext cx="3780813" cy="3780813"/>
          </a:xfrm>
          <a:prstGeom prst="rect">
            <a:avLst/>
          </a:prstGeom>
          <a:noFill/>
          <a:ln cap="flat">
            <a:noFill/>
          </a:ln>
        </p:spPr>
      </p:pic>
    </p:spTree>
    <p:extLst>
      <p:ext uri="{BB962C8B-B14F-4D97-AF65-F5344CB8AC3E}">
        <p14:creationId xmlns:p14="http://schemas.microsoft.com/office/powerpoint/2010/main" val="2637667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4283D88-8675-01D7-E012-A3BAAD48F282}"/>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guarantee and promote inclusivity through packaging?</a:t>
            </a:r>
          </a:p>
        </p:txBody>
      </p:sp>
    </p:spTree>
    <p:extLst>
      <p:ext uri="{BB962C8B-B14F-4D97-AF65-F5344CB8AC3E}">
        <p14:creationId xmlns:p14="http://schemas.microsoft.com/office/powerpoint/2010/main" val="97043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ABC7B93F-1B62-420C-DADD-1840C7F23946}"/>
              </a:ext>
            </a:extLst>
          </p:cNvPr>
          <p:cNvSpPr>
            <a:spLocks noGrp="1"/>
          </p:cNvSpPr>
          <p:nvPr>
            <p:ph type="body" sz="quarter" idx="12"/>
          </p:nvPr>
        </p:nvSpPr>
        <p:spPr>
          <a:xfrm>
            <a:off x="543140" y="444670"/>
            <a:ext cx="8075324" cy="462855"/>
          </a:xfrm>
        </p:spPr>
        <p:txBody>
          <a:bodyPr/>
          <a:lstStyle/>
          <a:p>
            <a:r>
              <a:rPr lang="en-GB" sz="2000" b="1">
                <a:solidFill>
                  <a:schemeClr val="bg1"/>
                </a:solidFill>
              </a:rPr>
              <a:t>SUSTAINABILITY</a:t>
            </a:r>
          </a:p>
        </p:txBody>
      </p:sp>
      <p:sp>
        <p:nvSpPr>
          <p:cNvPr id="9" name="Marcador de texto 8">
            <a:extLst>
              <a:ext uri="{FF2B5EF4-FFF2-40B4-BE49-F238E27FC236}">
                <a16:creationId xmlns:a16="http://schemas.microsoft.com/office/drawing/2014/main" id="{CFDA5CF8-EC3F-FA2E-FD99-4F096A74CE9B}"/>
              </a:ext>
            </a:extLst>
          </p:cNvPr>
          <p:cNvSpPr>
            <a:spLocks noGrp="1"/>
          </p:cNvSpPr>
          <p:nvPr>
            <p:ph type="body" sz="quarter" idx="14"/>
          </p:nvPr>
        </p:nvSpPr>
        <p:spPr>
          <a:xfrm>
            <a:off x="543140" y="1391931"/>
            <a:ext cx="2495693" cy="2822404"/>
          </a:xfrm>
        </p:spPr>
        <p:txBody>
          <a:bodyPr/>
          <a:lstStyle/>
          <a:p>
            <a:r>
              <a:rPr lang="en-GB" sz="1050" b="0" i="0" u="none" strike="noStrike" cap="none" baseline="0" dirty="0">
                <a:solidFill>
                  <a:schemeClr val="bg1"/>
                </a:solidFill>
                <a:uFillTx/>
                <a:latin typeface="BC Falster Grotesk RB" pitchFamily="50" charset="0"/>
                <a:ea typeface="Calibri"/>
                <a:cs typeface="Calibri"/>
              </a:rPr>
              <a:t>The commitment to </a:t>
            </a:r>
            <a:r>
              <a:rPr lang="en-GB" sz="1050" b="1" i="0" u="none" strike="noStrike" cap="none" baseline="0" dirty="0">
                <a:solidFill>
                  <a:schemeClr val="bg1"/>
                </a:solidFill>
                <a:uFillTx/>
                <a:latin typeface="BC Falster Grotesk RB" pitchFamily="50" charset="0"/>
                <a:ea typeface="Calibri"/>
                <a:cs typeface="Calibri"/>
              </a:rPr>
              <a:t>sustainability</a:t>
            </a:r>
            <a:r>
              <a:rPr lang="en-GB" sz="1050" b="0" i="0" u="none" strike="noStrike" cap="none" baseline="0" dirty="0">
                <a:solidFill>
                  <a:schemeClr val="bg1"/>
                </a:solidFill>
                <a:uFillTx/>
                <a:latin typeface="BC Falster Grotesk RB" pitchFamily="50" charset="0"/>
                <a:ea typeface="Calibri"/>
                <a:cs typeface="Calibri"/>
              </a:rPr>
              <a:t> goes beyond the </a:t>
            </a:r>
            <a:r>
              <a:rPr lang="en-GB" sz="1050" b="1" i="0" u="none" strike="noStrike" cap="none" baseline="0" dirty="0">
                <a:solidFill>
                  <a:schemeClr val="bg1"/>
                </a:solidFill>
                <a:uFillTx/>
                <a:latin typeface="BC Falster Grotesk RB" pitchFamily="50" charset="0"/>
                <a:ea typeface="Calibri"/>
                <a:cs typeface="Calibri"/>
              </a:rPr>
              <a:t>reduction of plastics</a:t>
            </a:r>
            <a:r>
              <a:rPr lang="en-GB" sz="1050" b="0" i="0" u="none" strike="noStrike" cap="none" baseline="0" dirty="0">
                <a:solidFill>
                  <a:schemeClr val="bg1"/>
                </a:solidFill>
                <a:uFillTx/>
                <a:latin typeface="BC Falster Grotesk RB" pitchFamily="50" charset="0"/>
                <a:ea typeface="Calibri"/>
                <a:cs typeface="Calibri"/>
              </a:rPr>
              <a:t>, with the development and application of </a:t>
            </a:r>
            <a:r>
              <a:rPr lang="en-GB" sz="1050" b="1" i="0" u="none" strike="noStrike" cap="none" baseline="0" dirty="0">
                <a:solidFill>
                  <a:schemeClr val="bg1"/>
                </a:solidFill>
                <a:uFillTx/>
                <a:latin typeface="BC Falster Grotesk RB" pitchFamily="50" charset="0"/>
                <a:ea typeface="Calibri"/>
                <a:cs typeface="Calibri"/>
              </a:rPr>
              <a:t>new sustainable and more recyclable materials</a:t>
            </a:r>
            <a:r>
              <a:rPr lang="en-GB" sz="1050" b="0" i="0" u="none" strike="noStrike" cap="none" baseline="0" dirty="0">
                <a:solidFill>
                  <a:schemeClr val="bg1"/>
                </a:solidFill>
                <a:uFillTx/>
                <a:latin typeface="BC Falster Grotesk RB" pitchFamily="50" charset="0"/>
                <a:ea typeface="Calibri"/>
                <a:cs typeface="Calibri"/>
              </a:rPr>
              <a:t>, designs that simplify and propose new uses, generating </a:t>
            </a:r>
            <a:r>
              <a:rPr lang="en-GB" sz="1050" b="1" i="0" u="none" strike="noStrike" cap="none" baseline="0" dirty="0">
                <a:solidFill>
                  <a:schemeClr val="bg1"/>
                </a:solidFill>
                <a:uFillTx/>
                <a:latin typeface="BC Falster Grotesk RB" pitchFamily="50" charset="0"/>
                <a:ea typeface="Calibri"/>
                <a:cs typeface="Calibri"/>
              </a:rPr>
              <a:t>less waste </a:t>
            </a:r>
            <a:r>
              <a:rPr lang="en-GB" sz="1050" b="0" i="0" u="none" strike="noStrike" cap="none" baseline="0" dirty="0">
                <a:solidFill>
                  <a:schemeClr val="bg1"/>
                </a:solidFill>
                <a:uFillTx/>
                <a:latin typeface="BC Falster Grotesk RB" pitchFamily="50" charset="0"/>
                <a:ea typeface="Calibri"/>
                <a:cs typeface="Calibri"/>
              </a:rPr>
              <a:t>while creating opportunities to offer new experiences, more differentiation and more value to families.</a:t>
            </a:r>
          </a:p>
          <a:p>
            <a:endParaRPr lang="en-GB" dirty="0">
              <a:solidFill>
                <a:schemeClr val="bg1"/>
              </a:solidFill>
              <a:latin typeface="BC Falster Grotesk RB" pitchFamily="50" charset="0"/>
              <a:ea typeface="Calibri"/>
              <a:cs typeface="Calibri"/>
            </a:endParaRPr>
          </a:p>
          <a:p>
            <a:endParaRPr lang="en-GB" dirty="0">
              <a:solidFill>
                <a:schemeClr val="bg1"/>
              </a:solidFill>
              <a:latin typeface="BC Falster Grotesk RB" pitchFamily="50" charset="0"/>
              <a:ea typeface="Calibri"/>
              <a:cs typeface="Calibri"/>
            </a:endParaRPr>
          </a:p>
          <a:p>
            <a:r>
              <a:rPr lang="en-US" sz="1050" b="1" i="0" u="none" strike="noStrike" cap="none" baseline="0" dirty="0">
                <a:solidFill>
                  <a:schemeClr val="bg1"/>
                </a:solidFill>
                <a:uFillTx/>
                <a:ea typeface="Calibri"/>
                <a:cs typeface="Calibri"/>
              </a:rPr>
              <a:t>Can we simplify or rethink packaging design to generate efficiencies throughout the chain able to deliver more value for the consumer?</a:t>
            </a:r>
            <a:endParaRPr lang="es-ES" dirty="0"/>
          </a:p>
        </p:txBody>
      </p:sp>
      <p:pic>
        <p:nvPicPr>
          <p:cNvPr id="12" name="Picture 2" descr="blue and white desk globe on green grass field during daytime">
            <a:extLst>
              <a:ext uri="{FF2B5EF4-FFF2-40B4-BE49-F238E27FC236}">
                <a16:creationId xmlns:a16="http://schemas.microsoft.com/office/drawing/2014/main" id="{93610787-9DB3-1FB7-FA02-0976DE5285E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a:xfrm>
            <a:off x="3506788" y="1391930"/>
            <a:ext cx="5111676" cy="2822575"/>
          </a:xfrm>
          <a:prstGeom prst="rect">
            <a:avLst/>
          </a:prstGeom>
          <a:noFill/>
          <a:ln cap="flat">
            <a:noFill/>
          </a:ln>
        </p:spPr>
      </p:pic>
    </p:spTree>
    <p:extLst>
      <p:ext uri="{BB962C8B-B14F-4D97-AF65-F5344CB8AC3E}">
        <p14:creationId xmlns:p14="http://schemas.microsoft.com/office/powerpoint/2010/main" val="3886489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11F37254-F412-FA32-51A4-8B74B0DEFF08}"/>
              </a:ext>
            </a:extLst>
          </p:cNvPr>
          <p:cNvSpPr>
            <a:spLocks noGrp="1"/>
          </p:cNvSpPr>
          <p:nvPr>
            <p:ph type="body" sz="quarter" idx="12"/>
          </p:nvPr>
        </p:nvSpPr>
        <p:spPr>
          <a:xfrm>
            <a:off x="543140" y="444670"/>
            <a:ext cx="8075324" cy="462855"/>
          </a:xfrm>
        </p:spPr>
        <p:txBody>
          <a:bodyPr/>
          <a:lstStyle/>
          <a:p>
            <a:r>
              <a:rPr lang="en-GB">
                <a:solidFill>
                  <a:schemeClr val="bg1"/>
                </a:solidFill>
              </a:rPr>
              <a:t>Insights: Eco Awareness</a:t>
            </a:r>
          </a:p>
        </p:txBody>
      </p:sp>
      <p:sp>
        <p:nvSpPr>
          <p:cNvPr id="6" name="Marcador de texto 5">
            <a:extLst>
              <a:ext uri="{FF2B5EF4-FFF2-40B4-BE49-F238E27FC236}">
                <a16:creationId xmlns:a16="http://schemas.microsoft.com/office/drawing/2014/main" id="{60164046-6C08-D946-CA48-645A6F024443}"/>
              </a:ext>
            </a:extLst>
          </p:cNvPr>
          <p:cNvSpPr>
            <a:spLocks noGrp="1"/>
          </p:cNvSpPr>
          <p:nvPr>
            <p:ph type="body" sz="quarter" idx="14"/>
          </p:nvPr>
        </p:nvSpPr>
        <p:spPr>
          <a:xfrm>
            <a:off x="543140" y="1269100"/>
            <a:ext cx="3845980" cy="2822404"/>
          </a:xfrm>
        </p:spPr>
        <p:txBody>
          <a:bodyPr>
            <a:normAutofit/>
          </a:bodyPr>
          <a:lstStyle/>
          <a:p>
            <a:r>
              <a:rPr lang="en-GB" sz="1050">
                <a:solidFill>
                  <a:schemeClr val="bg1"/>
                </a:solidFill>
                <a:latin typeface="BC Falster Grotesk RB" pitchFamily="50" charset="0"/>
              </a:rPr>
              <a:t>Millennials and their children already consider the</a:t>
            </a:r>
            <a:r>
              <a:rPr lang="en-GB" sz="1050" b="1">
                <a:solidFill>
                  <a:schemeClr val="bg1"/>
                </a:solidFill>
                <a:latin typeface="BC Falster Grotesk RB" pitchFamily="50" charset="0"/>
              </a:rPr>
              <a:t> fight against climate change to be one of the most important challenges</a:t>
            </a:r>
            <a:r>
              <a:rPr lang="en-GB" sz="1050">
                <a:solidFill>
                  <a:schemeClr val="bg1"/>
                </a:solidFill>
                <a:latin typeface="BC Falster Grotesk RB" pitchFamily="50" charset="0"/>
              </a:rPr>
              <a:t> facing humanity. They take into account the environment and prefer </a:t>
            </a:r>
            <a:r>
              <a:rPr lang="en-GB" sz="1050" b="1">
                <a:solidFill>
                  <a:schemeClr val="bg1"/>
                </a:solidFill>
                <a:latin typeface="BC Falster Grotesk RB" pitchFamily="50" charset="0"/>
              </a:rPr>
              <a:t>brands that benefit the environment</a:t>
            </a:r>
            <a:r>
              <a:rPr lang="en-GB" sz="1050">
                <a:solidFill>
                  <a:schemeClr val="bg1"/>
                </a:solidFill>
                <a:latin typeface="BC Falster Grotesk RB" pitchFamily="50" charset="0"/>
              </a:rPr>
              <a:t>, avoiding those that destroy the planet.</a:t>
            </a:r>
          </a:p>
          <a:p>
            <a:endParaRPr lang="es-ES" dirty="0">
              <a:solidFill>
                <a:schemeClr val="bg1"/>
              </a:solidFill>
              <a:latin typeface="BC Falster Grotesk RB" pitchFamily="50" charset="0"/>
            </a:endParaRPr>
          </a:p>
          <a:p>
            <a:r>
              <a:rPr lang="en-GB" sz="1050" b="0" i="0" u="none" strike="noStrike" cap="none" baseline="0">
                <a:solidFill>
                  <a:schemeClr val="bg1"/>
                </a:solidFill>
                <a:uFillTx/>
                <a:latin typeface="BC Falster Grotesk RB" pitchFamily="50" charset="0"/>
                <a:cs typeface="Calibri"/>
              </a:rPr>
              <a:t>Today's parents strongly believe in the importance of environmental sustainability in </a:t>
            </a:r>
            <a:r>
              <a:rPr lang="en-GB" sz="1050" b="1" i="0" u="none" strike="noStrike" cap="none" baseline="0">
                <a:solidFill>
                  <a:schemeClr val="bg1"/>
                </a:solidFill>
                <a:uFillTx/>
                <a:latin typeface="BC Falster Grotesk RB" pitchFamily="50" charset="0"/>
                <a:cs typeface="Calibri"/>
              </a:rPr>
              <a:t>their consumption decisions </a:t>
            </a:r>
            <a:r>
              <a:rPr lang="en-GB" sz="1050" b="0" i="0" u="none" strike="noStrike" cap="none" baseline="0">
                <a:solidFill>
                  <a:schemeClr val="bg1"/>
                </a:solidFill>
                <a:uFillTx/>
                <a:latin typeface="BC Falster Grotesk RB" pitchFamily="50" charset="0"/>
                <a:cs typeface="Calibri"/>
              </a:rPr>
              <a:t>and actively try to </a:t>
            </a:r>
            <a:r>
              <a:rPr lang="en-GB" sz="1050" b="1" i="0" u="none" strike="noStrike" cap="none" baseline="0">
                <a:solidFill>
                  <a:schemeClr val="bg1"/>
                </a:solidFill>
                <a:uFillTx/>
                <a:latin typeface="BC Falster Grotesk RB" pitchFamily="50" charset="0"/>
                <a:cs typeface="Calibri"/>
              </a:rPr>
              <a:t>share these values </a:t>
            </a:r>
            <a:r>
              <a:rPr lang="en-GB" sz="1050" b="0" i="0" u="none" strike="noStrike" cap="none" baseline="0">
                <a:solidFill>
                  <a:schemeClr val="bg1"/>
                </a:solidFill>
                <a:uFillTx/>
                <a:latin typeface="BC Falster Grotesk RB" pitchFamily="50" charset="0"/>
                <a:cs typeface="Calibri"/>
              </a:rPr>
              <a:t>with their children</a:t>
            </a:r>
          </a:p>
          <a:p>
            <a:endParaRPr lang="en-GB" dirty="0">
              <a:solidFill>
                <a:schemeClr val="bg1"/>
              </a:solidFill>
              <a:latin typeface="BC Falster Grotesk RB" pitchFamily="50" charset="0"/>
              <a:cs typeface="Calibri"/>
            </a:endParaRPr>
          </a:p>
          <a:p>
            <a:r>
              <a:rPr lang="en-GB" sz="1050" b="0" i="0" u="none" strike="noStrike" cap="none" baseline="0">
                <a:solidFill>
                  <a:schemeClr val="bg1"/>
                </a:solidFill>
                <a:uFillTx/>
                <a:latin typeface="BC Falster Grotesk RB" pitchFamily="50" charset="0"/>
                <a:cs typeface="Calibri"/>
              </a:rPr>
              <a:t>The environment is one of the most worrying problems for children, which is why they </a:t>
            </a:r>
            <a:r>
              <a:rPr lang="en-GB" sz="1050" b="1" i="0" u="none" strike="noStrike" cap="none" baseline="0">
                <a:solidFill>
                  <a:schemeClr val="bg1"/>
                </a:solidFill>
                <a:uFillTx/>
                <a:latin typeface="BC Falster Grotesk RB" pitchFamily="50" charset="0"/>
                <a:cs typeface="Calibri"/>
              </a:rPr>
              <a:t>demand transparency and action </a:t>
            </a:r>
            <a:r>
              <a:rPr lang="en-GB" sz="1050" b="0" i="0" u="none" strike="noStrike" cap="none" baseline="0">
                <a:solidFill>
                  <a:schemeClr val="bg1"/>
                </a:solidFill>
                <a:uFillTx/>
                <a:latin typeface="BC Falster Grotesk RB" pitchFamily="50" charset="0"/>
                <a:cs typeface="Calibri"/>
              </a:rPr>
              <a:t>from companies. </a:t>
            </a:r>
            <a:r>
              <a:rPr lang="en-GB" sz="1050" b="1" i="0" u="none" strike="noStrike" cap="none" baseline="0">
                <a:solidFill>
                  <a:schemeClr val="bg1"/>
                </a:solidFill>
                <a:uFillTx/>
                <a:latin typeface="BC Falster Grotesk RB" pitchFamily="50" charset="0"/>
                <a:cs typeface="Calibri"/>
              </a:rPr>
              <a:t>Companies' involvement </a:t>
            </a:r>
            <a:r>
              <a:rPr lang="en-GB" sz="1050" b="0" i="0" u="none" strike="noStrike" cap="none" baseline="0">
                <a:solidFill>
                  <a:schemeClr val="bg1"/>
                </a:solidFill>
                <a:uFillTx/>
                <a:latin typeface="BC Falster Grotesk RB" pitchFamily="50" charset="0"/>
                <a:cs typeface="Calibri"/>
              </a:rPr>
              <a:t>will be key to fighting climate change without losing consumer </a:t>
            </a:r>
            <a:r>
              <a:rPr lang="en-GB" sz="1050" b="1" i="0" u="none" strike="noStrike" cap="none" baseline="0">
                <a:solidFill>
                  <a:schemeClr val="bg1"/>
                </a:solidFill>
                <a:uFillTx/>
                <a:latin typeface="BC Falster Grotesk RB" pitchFamily="50" charset="0"/>
                <a:cs typeface="Calibri"/>
              </a:rPr>
              <a:t>loyalty</a:t>
            </a:r>
            <a:r>
              <a:rPr lang="en-GB" sz="1050" b="0" i="0" u="none" strike="noStrike" cap="none" baseline="0">
                <a:solidFill>
                  <a:schemeClr val="bg1"/>
                </a:solidFill>
                <a:uFillTx/>
                <a:latin typeface="BC Falster Grotesk RB" pitchFamily="50" charset="0"/>
                <a:cs typeface="Calibri"/>
              </a:rPr>
              <a:t>.</a:t>
            </a:r>
          </a:p>
          <a:p>
            <a:endParaRPr lang="en-GB" dirty="0">
              <a:solidFill>
                <a:schemeClr val="bg1"/>
              </a:solidFill>
              <a:latin typeface="BC Falster Grotesk RB" pitchFamily="50" charset="0"/>
              <a:ea typeface="Calibri"/>
              <a:cs typeface="Calibri"/>
            </a:endParaRPr>
          </a:p>
          <a:p>
            <a:endParaRPr lang="es-ES" sz="1050" b="0" i="0" u="none" strike="noStrike" kern="1200" cap="none" spc="0" baseline="0" dirty="0">
              <a:solidFill>
                <a:schemeClr val="bg1"/>
              </a:solidFill>
              <a:uFillTx/>
              <a:latin typeface="BC Falster Grotesk RB" pitchFamily="50" charset="0"/>
              <a:ea typeface="Calibri"/>
              <a:cs typeface="Calibri"/>
            </a:endParaRPr>
          </a:p>
          <a:p>
            <a:endParaRPr lang="es-ES" dirty="0"/>
          </a:p>
        </p:txBody>
      </p:sp>
      <p:pic>
        <p:nvPicPr>
          <p:cNvPr id="9" name="Picture 2" descr="group of women standing on green grass field during daytime">
            <a:extLst>
              <a:ext uri="{FF2B5EF4-FFF2-40B4-BE49-F238E27FC236}">
                <a16:creationId xmlns:a16="http://schemas.microsoft.com/office/drawing/2014/main" id="{98CC82DD-5842-AC0E-F8EC-47C6AD75EF6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a:xfrm>
            <a:off x="6002338" y="1269099"/>
            <a:ext cx="2692400" cy="2822575"/>
          </a:xfrm>
          <a:prstGeom prst="rect">
            <a:avLst/>
          </a:prstGeom>
          <a:noFill/>
          <a:ln cap="flat">
            <a:noFill/>
          </a:ln>
        </p:spPr>
      </p:pic>
    </p:spTree>
    <p:extLst>
      <p:ext uri="{BB962C8B-B14F-4D97-AF65-F5344CB8AC3E}">
        <p14:creationId xmlns:p14="http://schemas.microsoft.com/office/powerpoint/2010/main" val="3627456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66A6F12-2089-BA93-09E6-1FD9058C7139}"/>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put sustainability at the heart of our packaging strategy?</a:t>
            </a:r>
          </a:p>
        </p:txBody>
      </p:sp>
    </p:spTree>
    <p:extLst>
      <p:ext uri="{BB962C8B-B14F-4D97-AF65-F5344CB8AC3E}">
        <p14:creationId xmlns:p14="http://schemas.microsoft.com/office/powerpoint/2010/main" val="18456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9F4C4C1E-F167-CFDA-4B1D-C654F6440E6C}"/>
              </a:ext>
            </a:extLst>
          </p:cNvPr>
          <p:cNvSpPr>
            <a:spLocks noGrp="1"/>
          </p:cNvSpPr>
          <p:nvPr>
            <p:ph type="title" idx="4294967295"/>
          </p:nvPr>
        </p:nvSpPr>
        <p:spPr>
          <a:xfrm>
            <a:off x="1606936" y="596402"/>
            <a:ext cx="6218218" cy="573087"/>
          </a:xfrm>
        </p:spPr>
        <p:txBody>
          <a:bodyPr>
            <a:normAutofit fontScale="90000"/>
          </a:bodyPr>
          <a:lstStyle/>
          <a:p>
            <a:r>
              <a:rPr lang="en-GB" sz="3600" b="0" i="0" u="none" strike="noStrike" cap="none" baseline="0" dirty="0">
                <a:solidFill>
                  <a:schemeClr val="bg1"/>
                </a:solidFill>
                <a:uFillTx/>
              </a:rPr>
              <a:t>Why are we conducting this study?</a:t>
            </a:r>
          </a:p>
        </p:txBody>
      </p:sp>
      <p:sp>
        <p:nvSpPr>
          <p:cNvPr id="41" name="Block Arc 6">
            <a:extLst>
              <a:ext uri="{FF2B5EF4-FFF2-40B4-BE49-F238E27FC236}">
                <a16:creationId xmlns:a16="http://schemas.microsoft.com/office/drawing/2014/main" id="{CC270F1F-D7C5-AF56-F389-CCDECAE6CEEF}"/>
              </a:ext>
            </a:extLst>
          </p:cNvPr>
          <p:cNvSpPr/>
          <p:nvPr/>
        </p:nvSpPr>
        <p:spPr>
          <a:xfrm>
            <a:off x="3672336" y="2132104"/>
            <a:ext cx="1498144" cy="1498536"/>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90"/>
              <a:gd name="f11" fmla="val 4642"/>
              <a:gd name="f12" fmla="+- 0 0 -180"/>
              <a:gd name="f13" fmla="+- 0 0 -450"/>
              <a:gd name="f14" fmla="+- 0 0 -315"/>
              <a:gd name="f15" fmla="abs f4"/>
              <a:gd name="f16" fmla="abs f5"/>
              <a:gd name="f17" fmla="abs f6"/>
              <a:gd name="f18" fmla="+- 0 0 f10"/>
              <a:gd name="f19" fmla="+- 0 0 f3"/>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min f50 f49"/>
              <a:gd name="f64" fmla="+- f51 21600000 0"/>
              <a:gd name="f65" fmla="?: f55 f55 f56"/>
              <a:gd name="f66" fmla="?: f57 f57 f58"/>
              <a:gd name="f67" fmla="?: f59 f59 f60"/>
              <a:gd name="f68" fmla="*/ f52 f8 1"/>
              <a:gd name="f69" fmla="*/ f53 f8 1"/>
              <a:gd name="f70" fmla="+- f7 f61 0"/>
              <a:gd name="f71" fmla="+- f7 f62 0"/>
              <a:gd name="f72" fmla="*/ f63 f11 1"/>
              <a:gd name="f73" fmla="?: f51 f51 f64"/>
              <a:gd name="f74" fmla="*/ f68 1 f0"/>
              <a:gd name="f75" fmla="*/ f69 1 f0"/>
              <a:gd name="f76" fmla="*/ f62 f40 1"/>
              <a:gd name="f77" fmla="*/ f61 f40 1"/>
              <a:gd name="f78" fmla="*/ f72 1 100000"/>
              <a:gd name="f79" fmla="+- 0 0 f73"/>
              <a:gd name="f80" fmla="+- f73 0 f54"/>
              <a:gd name="f81" fmla="+- f73 0 f65"/>
              <a:gd name="f82" fmla="+- f73 0 f66"/>
              <a:gd name="f83" fmla="+- f73 0 f67"/>
              <a:gd name="f84" fmla="+- 0 0 f74"/>
              <a:gd name="f85" fmla="+- 0 0 f75"/>
              <a:gd name="f86" fmla="*/ f71 f40 1"/>
              <a:gd name="f87" fmla="*/ f70 f40 1"/>
              <a:gd name="f88" fmla="+- f62 0 f78"/>
              <a:gd name="f89" fmla="+- f61 0 f78"/>
              <a:gd name="f90" fmla="+- 0 0 f84"/>
              <a:gd name="f91" fmla="+- 0 0 f85"/>
              <a:gd name="f92" fmla="*/ f90 f0 1"/>
              <a:gd name="f93" fmla="*/ f91 f0 1"/>
              <a:gd name="f94" fmla="*/ f88 f40 1"/>
              <a:gd name="f95" fmla="*/ f89 f40 1"/>
              <a:gd name="f96" fmla="*/ f92 1 f8"/>
              <a:gd name="f97" fmla="*/ f93 1 f8"/>
              <a:gd name="f98" fmla="+- f96 0 f1"/>
              <a:gd name="f99" fmla="+- f97 0 f1"/>
              <a:gd name="f100" fmla="sin 1 f98"/>
              <a:gd name="f101" fmla="cos 1 f98"/>
              <a:gd name="f102" fmla="sin 1 f99"/>
              <a:gd name="f103" fmla="cos 1 f99"/>
              <a:gd name="f104" fmla="+- 0 0 f100"/>
              <a:gd name="f105" fmla="+- 0 0 f101"/>
              <a:gd name="f106" fmla="+- 0 0 f102"/>
              <a:gd name="f107" fmla="+- 0 0 f103"/>
              <a:gd name="f108" fmla="+- 0 0 f104"/>
              <a:gd name="f109" fmla="+- 0 0 f105"/>
              <a:gd name="f110" fmla="+- 0 0 f106"/>
              <a:gd name="f111" fmla="+- 0 0 f107"/>
              <a:gd name="f112" fmla="val f108"/>
              <a:gd name="f113" fmla="val f109"/>
              <a:gd name="f114" fmla="val f110"/>
              <a:gd name="f115" fmla="val f111"/>
              <a:gd name="f116" fmla="*/ f112 f62 1"/>
              <a:gd name="f117" fmla="*/ f113 f61 1"/>
              <a:gd name="f118" fmla="*/ f114 f62 1"/>
              <a:gd name="f119" fmla="*/ f115 f61 1"/>
              <a:gd name="f120" fmla="*/ f114 f88 1"/>
              <a:gd name="f121" fmla="*/ f115 f89 1"/>
              <a:gd name="f122" fmla="*/ f112 f88 1"/>
              <a:gd name="f123" fmla="*/ f113 f89 1"/>
              <a:gd name="f124" fmla="+- 0 0 f117"/>
              <a:gd name="f125" fmla="+- 0 0 f116"/>
              <a:gd name="f126" fmla="+- 0 0 f119"/>
              <a:gd name="f127" fmla="+- 0 0 f118"/>
              <a:gd name="f128" fmla="+- 0 0 f121"/>
              <a:gd name="f129" fmla="+- 0 0 f120"/>
              <a:gd name="f130" fmla="+- 0 0 f123"/>
              <a:gd name="f131" fmla="+- 0 0 f122"/>
              <a:gd name="f132" fmla="+- 0 0 f124"/>
              <a:gd name="f133" fmla="+- 0 0 f125"/>
              <a:gd name="f134" fmla="+- 0 0 f126"/>
              <a:gd name="f135" fmla="+- 0 0 f127"/>
              <a:gd name="f136" fmla="+- 0 0 f128"/>
              <a:gd name="f137" fmla="+- 0 0 f129"/>
              <a:gd name="f138" fmla="+- 0 0 f130"/>
              <a:gd name="f139" fmla="+- 0 0 f131"/>
              <a:gd name="f140" fmla="at2 f132 f133"/>
              <a:gd name="f141" fmla="at2 f134 f135"/>
              <a:gd name="f142" fmla="at2 f136 f137"/>
              <a:gd name="f143" fmla="at2 f138 f139"/>
              <a:gd name="f144" fmla="+- f140 f1 0"/>
              <a:gd name="f145" fmla="+- f141 f1 0"/>
              <a:gd name="f146" fmla="+- f142 f1 0"/>
              <a:gd name="f147" fmla="+- f143 f1 0"/>
              <a:gd name="f148" fmla="*/ f144 f8 1"/>
              <a:gd name="f149" fmla="*/ f145 f8 1"/>
              <a:gd name="f150" fmla="*/ f146 f8 1"/>
              <a:gd name="f151" fmla="*/ f147 f8 1"/>
              <a:gd name="f152" fmla="*/ f148 1 f0"/>
              <a:gd name="f153" fmla="*/ f149 1 f0"/>
              <a:gd name="f154" fmla="*/ f150 1 f0"/>
              <a:gd name="f155" fmla="*/ f151 1 f0"/>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f164 f0 1"/>
              <a:gd name="f169" fmla="*/ f165 f0 1"/>
              <a:gd name="f170" fmla="*/ f166 f0 1"/>
              <a:gd name="f171" fmla="*/ f167 f0 1"/>
              <a:gd name="f172" fmla="*/ f168 1 f8"/>
              <a:gd name="f173" fmla="*/ f169 1 f8"/>
              <a:gd name="f174" fmla="*/ f170 1 f8"/>
              <a:gd name="f175" fmla="*/ f171 1 f8"/>
              <a:gd name="f176" fmla="+- f172 0 f1"/>
              <a:gd name="f177" fmla="+- f173 0 f1"/>
              <a:gd name="f178" fmla="+- f174 0 f1"/>
              <a:gd name="f179" fmla="+- f175 0 f1"/>
              <a:gd name="f180" fmla="+- f176 f1 0"/>
              <a:gd name="f181" fmla="+- f177 f1 0"/>
              <a:gd name="f182" fmla="+- f178 f1 0"/>
              <a:gd name="f183" fmla="+- f179 f1 0"/>
              <a:gd name="f184" fmla="*/ f180 f8 1"/>
              <a:gd name="f185" fmla="*/ f181 f8 1"/>
              <a:gd name="f186" fmla="*/ f182 f8 1"/>
              <a:gd name="f187" fmla="*/ f183 f8 1"/>
              <a:gd name="f188" fmla="*/ f184 1 f0"/>
              <a:gd name="f189" fmla="*/ f185 1 f0"/>
              <a:gd name="f190" fmla="*/ f186 1 f0"/>
              <a:gd name="f191" fmla="*/ f187 1 f0"/>
              <a:gd name="f192" fmla="+- 0 0 f188"/>
              <a:gd name="f193" fmla="+- 0 0 f189"/>
              <a:gd name="f194" fmla="+- 0 0 f190"/>
              <a:gd name="f195" fmla="+- 0 0 f191"/>
              <a:gd name="f196" fmla="+- 0 0 f192"/>
              <a:gd name="f197" fmla="+- 0 0 f193"/>
              <a:gd name="f198" fmla="+- 0 0 f194"/>
              <a:gd name="f199" fmla="+- 0 0 f195"/>
              <a:gd name="f200" fmla="*/ f196 f0 1"/>
              <a:gd name="f201" fmla="*/ f197 f0 1"/>
              <a:gd name="f202" fmla="*/ f198 f0 1"/>
              <a:gd name="f203" fmla="*/ f199 f0 1"/>
              <a:gd name="f204" fmla="*/ f200 1 f8"/>
              <a:gd name="f205" fmla="*/ f201 1 f8"/>
              <a:gd name="f206" fmla="*/ f202 1 f8"/>
              <a:gd name="f207" fmla="*/ f203 1 f8"/>
              <a:gd name="f208" fmla="+- f204 0 f1"/>
              <a:gd name="f209" fmla="+- f205 0 f1"/>
              <a:gd name="f210" fmla="+- f206 0 f1"/>
              <a:gd name="f211" fmla="+- f207 0 f1"/>
              <a:gd name="f212" fmla="cos 1 f208"/>
              <a:gd name="f213" fmla="sin 1 f208"/>
              <a:gd name="f214" fmla="cos 1 f209"/>
              <a:gd name="f215" fmla="sin 1 f209"/>
              <a:gd name="f216" fmla="cos 1 f210"/>
              <a:gd name="f217" fmla="sin 1 f210"/>
              <a:gd name="f218" fmla="cos 1 f211"/>
              <a:gd name="f219" fmla="sin 1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val f228"/>
              <a:gd name="f237" fmla="val f229"/>
              <a:gd name="f238" fmla="val f230"/>
              <a:gd name="f239" fmla="val f231"/>
              <a:gd name="f240" fmla="val f232"/>
              <a:gd name="f241" fmla="val f233"/>
              <a:gd name="f242" fmla="val f234"/>
              <a:gd name="f243" fmla="val f235"/>
              <a:gd name="f244" fmla="+- 0 0 f236"/>
              <a:gd name="f245" fmla="+- 0 0 f237"/>
              <a:gd name="f246" fmla="+- 0 0 f238"/>
              <a:gd name="f247" fmla="+- 0 0 f239"/>
              <a:gd name="f248" fmla="+- 0 0 f240"/>
              <a:gd name="f249" fmla="+- 0 0 f241"/>
              <a:gd name="f250" fmla="+- 0 0 f242"/>
              <a:gd name="f251" fmla="+- 0 0 f243"/>
              <a:gd name="f252" fmla="*/ f9 f244 1"/>
              <a:gd name="f253" fmla="*/ f9 f245 1"/>
              <a:gd name="f254" fmla="*/ f9 f246 1"/>
              <a:gd name="f255" fmla="*/ f9 f247 1"/>
              <a:gd name="f256" fmla="*/ f9 f248 1"/>
              <a:gd name="f257" fmla="*/ f9 f249 1"/>
              <a:gd name="f258" fmla="*/ f9 f250 1"/>
              <a:gd name="f259" fmla="*/ f9 f251 1"/>
              <a:gd name="f260" fmla="*/ f252 f62 1"/>
              <a:gd name="f261" fmla="*/ f253 f61 1"/>
              <a:gd name="f262" fmla="*/ f254 f62 1"/>
              <a:gd name="f263" fmla="*/ f255 f61 1"/>
              <a:gd name="f264" fmla="*/ f256 f88 1"/>
              <a:gd name="f265" fmla="*/ f257 f89 1"/>
              <a:gd name="f266" fmla="*/ f258 f88 1"/>
              <a:gd name="f267" fmla="*/ f259 f89 1"/>
              <a:gd name="f268" fmla="+- f71 f260 0"/>
              <a:gd name="f269" fmla="+- f70 f261 0"/>
              <a:gd name="f270" fmla="+- f71 f262 0"/>
              <a:gd name="f271" fmla="+- f70 f263 0"/>
              <a:gd name="f272" fmla="+- f71 f264 0"/>
              <a:gd name="f273" fmla="+- f70 f265 0"/>
              <a:gd name="f274" fmla="+- f71 f266 0"/>
              <a:gd name="f275" fmla="+- f70 f267 0"/>
              <a:gd name="f276" fmla="max f268 f272"/>
              <a:gd name="f277" fmla="max f270 f274"/>
              <a:gd name="f278" fmla="max f269 f273"/>
              <a:gd name="f279" fmla="max f271 f275"/>
              <a:gd name="f280" fmla="min f268 f272"/>
              <a:gd name="f281" fmla="min f270 f274"/>
              <a:gd name="f282" fmla="min f269 f273"/>
              <a:gd name="f283" fmla="min f271 f275"/>
              <a:gd name="f284" fmla="+- f268 f274 0"/>
              <a:gd name="f285" fmla="+- f269 f275 0"/>
              <a:gd name="f286" fmla="+- f270 f272 0"/>
              <a:gd name="f287" fmla="+- f271 f273 0"/>
              <a:gd name="f288" fmla="*/ f268 f40 1"/>
              <a:gd name="f289" fmla="*/ f269 f40 1"/>
              <a:gd name="f290" fmla="*/ f272 f40 1"/>
              <a:gd name="f291" fmla="*/ f273 f40 1"/>
              <a:gd name="f292" fmla="max f276 f277"/>
              <a:gd name="f293" fmla="max f278 f279"/>
              <a:gd name="f294" fmla="min f280 f281"/>
              <a:gd name="f295" fmla="min f282 f283"/>
              <a:gd name="f296" fmla="*/ f284 1 2"/>
              <a:gd name="f297" fmla="*/ f285 1 2"/>
              <a:gd name="f298" fmla="*/ f286 1 2"/>
              <a:gd name="f299" fmla="*/ f287 1 2"/>
              <a:gd name="f300" fmla="?: f80 f45 f292"/>
              <a:gd name="f301" fmla="?: f81 f46 f293"/>
              <a:gd name="f302" fmla="?: f82 f7 f294"/>
              <a:gd name="f303" fmla="?: f83 f7 f295"/>
              <a:gd name="f304" fmla="*/ f296 f40 1"/>
              <a:gd name="f305" fmla="*/ f297 f40 1"/>
              <a:gd name="f306" fmla="*/ f298 f40 1"/>
              <a:gd name="f307" fmla="*/ f299 f40 1"/>
              <a:gd name="f308" fmla="*/ f302 f40 1"/>
              <a:gd name="f309" fmla="*/ f303 f40 1"/>
              <a:gd name="f310" fmla="*/ f300 f40 1"/>
              <a:gd name="f311" fmla="*/ f301 f40 1"/>
            </a:gdLst>
            <a:ahLst/>
            <a:cxnLst>
              <a:cxn ang="3cd4">
                <a:pos x="hc" y="t"/>
              </a:cxn>
              <a:cxn ang="0">
                <a:pos x="r" y="vc"/>
              </a:cxn>
              <a:cxn ang="cd4">
                <a:pos x="hc" y="b"/>
              </a:cxn>
              <a:cxn ang="cd2">
                <a:pos x="l" y="vc"/>
              </a:cxn>
              <a:cxn ang="f37">
                <a:pos x="f304" y="f305"/>
              </a:cxn>
              <a:cxn ang="f38">
                <a:pos x="f306" y="f307"/>
              </a:cxn>
              <a:cxn ang="f39">
                <a:pos x="f86" y="f87"/>
              </a:cxn>
            </a:cxnLst>
            <a:rect l="f308" t="f309" r="f310" b="f311"/>
            <a:pathLst>
              <a:path>
                <a:moveTo>
                  <a:pt x="f288" y="f289"/>
                </a:moveTo>
                <a:arcTo wR="f76" hR="f77" stAng="f47" swAng="f73"/>
                <a:lnTo>
                  <a:pt x="f290" y="f291"/>
                </a:lnTo>
                <a:arcTo wR="f94" hR="f95" stAng="f48" swAng="f79"/>
                <a:close/>
              </a:path>
            </a:pathLst>
          </a:custGeom>
          <a:solidFill>
            <a:srgbClr val="D9D9D9"/>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2" name="Block Arc 7">
            <a:extLst>
              <a:ext uri="{FF2B5EF4-FFF2-40B4-BE49-F238E27FC236}">
                <a16:creationId xmlns:a16="http://schemas.microsoft.com/office/drawing/2014/main" id="{240E0777-DD48-3488-888B-AD72B014B30D}"/>
              </a:ext>
            </a:extLst>
          </p:cNvPr>
          <p:cNvSpPr/>
          <p:nvPr/>
        </p:nvSpPr>
        <p:spPr>
          <a:xfrm>
            <a:off x="3672336" y="2132104"/>
            <a:ext cx="1498144" cy="1498536"/>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90"/>
              <a:gd name="f11" fmla="val 4642"/>
              <a:gd name="f12" fmla="+- 0 0 -90"/>
              <a:gd name="f13" fmla="+- 0 0 -360"/>
              <a:gd name="f14" fmla="+- 0 0 -225"/>
              <a:gd name="f15" fmla="abs f4"/>
              <a:gd name="f16" fmla="abs f5"/>
              <a:gd name="f17" fmla="abs f6"/>
              <a:gd name="f18" fmla="+- 0 0 f7"/>
              <a:gd name="f19" fmla="+- 0 0 f10"/>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min f50 f49"/>
              <a:gd name="f64" fmla="+- f51 21600000 0"/>
              <a:gd name="f65" fmla="?: f55 f55 f56"/>
              <a:gd name="f66" fmla="?: f57 f57 f58"/>
              <a:gd name="f67" fmla="?: f59 f59 f60"/>
              <a:gd name="f68" fmla="*/ f52 f8 1"/>
              <a:gd name="f69" fmla="*/ f53 f8 1"/>
              <a:gd name="f70" fmla="+- f7 f61 0"/>
              <a:gd name="f71" fmla="+- f7 f62 0"/>
              <a:gd name="f72" fmla="*/ f63 f11 1"/>
              <a:gd name="f73" fmla="?: f51 f51 f64"/>
              <a:gd name="f74" fmla="*/ f68 1 f0"/>
              <a:gd name="f75" fmla="*/ f69 1 f0"/>
              <a:gd name="f76" fmla="*/ f62 f40 1"/>
              <a:gd name="f77" fmla="*/ f61 f40 1"/>
              <a:gd name="f78" fmla="*/ f72 1 100000"/>
              <a:gd name="f79" fmla="+- 0 0 f73"/>
              <a:gd name="f80" fmla="+- f73 0 f54"/>
              <a:gd name="f81" fmla="+- f73 0 f65"/>
              <a:gd name="f82" fmla="+- f73 0 f66"/>
              <a:gd name="f83" fmla="+- f73 0 f67"/>
              <a:gd name="f84" fmla="+- 0 0 f74"/>
              <a:gd name="f85" fmla="+- 0 0 f75"/>
              <a:gd name="f86" fmla="*/ f71 f40 1"/>
              <a:gd name="f87" fmla="*/ f70 f40 1"/>
              <a:gd name="f88" fmla="+- f62 0 f78"/>
              <a:gd name="f89" fmla="+- f61 0 f78"/>
              <a:gd name="f90" fmla="+- 0 0 f84"/>
              <a:gd name="f91" fmla="+- 0 0 f85"/>
              <a:gd name="f92" fmla="*/ f90 f0 1"/>
              <a:gd name="f93" fmla="*/ f91 f0 1"/>
              <a:gd name="f94" fmla="*/ f88 f40 1"/>
              <a:gd name="f95" fmla="*/ f89 f40 1"/>
              <a:gd name="f96" fmla="*/ f92 1 f8"/>
              <a:gd name="f97" fmla="*/ f93 1 f8"/>
              <a:gd name="f98" fmla="+- f96 0 f1"/>
              <a:gd name="f99" fmla="+- f97 0 f1"/>
              <a:gd name="f100" fmla="sin 1 f98"/>
              <a:gd name="f101" fmla="cos 1 f98"/>
              <a:gd name="f102" fmla="sin 1 f99"/>
              <a:gd name="f103" fmla="cos 1 f99"/>
              <a:gd name="f104" fmla="+- 0 0 f100"/>
              <a:gd name="f105" fmla="+- 0 0 f101"/>
              <a:gd name="f106" fmla="+- 0 0 f102"/>
              <a:gd name="f107" fmla="+- 0 0 f103"/>
              <a:gd name="f108" fmla="+- 0 0 f104"/>
              <a:gd name="f109" fmla="+- 0 0 f105"/>
              <a:gd name="f110" fmla="+- 0 0 f106"/>
              <a:gd name="f111" fmla="+- 0 0 f107"/>
              <a:gd name="f112" fmla="val f108"/>
              <a:gd name="f113" fmla="val f109"/>
              <a:gd name="f114" fmla="val f110"/>
              <a:gd name="f115" fmla="val f111"/>
              <a:gd name="f116" fmla="*/ f112 f62 1"/>
              <a:gd name="f117" fmla="*/ f113 f61 1"/>
              <a:gd name="f118" fmla="*/ f114 f62 1"/>
              <a:gd name="f119" fmla="*/ f115 f61 1"/>
              <a:gd name="f120" fmla="*/ f114 f88 1"/>
              <a:gd name="f121" fmla="*/ f115 f89 1"/>
              <a:gd name="f122" fmla="*/ f112 f88 1"/>
              <a:gd name="f123" fmla="*/ f113 f89 1"/>
              <a:gd name="f124" fmla="+- 0 0 f117"/>
              <a:gd name="f125" fmla="+- 0 0 f116"/>
              <a:gd name="f126" fmla="+- 0 0 f119"/>
              <a:gd name="f127" fmla="+- 0 0 f118"/>
              <a:gd name="f128" fmla="+- 0 0 f121"/>
              <a:gd name="f129" fmla="+- 0 0 f120"/>
              <a:gd name="f130" fmla="+- 0 0 f123"/>
              <a:gd name="f131" fmla="+- 0 0 f122"/>
              <a:gd name="f132" fmla="+- 0 0 f124"/>
              <a:gd name="f133" fmla="+- 0 0 f125"/>
              <a:gd name="f134" fmla="+- 0 0 f126"/>
              <a:gd name="f135" fmla="+- 0 0 f127"/>
              <a:gd name="f136" fmla="+- 0 0 f128"/>
              <a:gd name="f137" fmla="+- 0 0 f129"/>
              <a:gd name="f138" fmla="+- 0 0 f130"/>
              <a:gd name="f139" fmla="+- 0 0 f131"/>
              <a:gd name="f140" fmla="at2 f132 f133"/>
              <a:gd name="f141" fmla="at2 f134 f135"/>
              <a:gd name="f142" fmla="at2 f136 f137"/>
              <a:gd name="f143" fmla="at2 f138 f139"/>
              <a:gd name="f144" fmla="+- f140 f1 0"/>
              <a:gd name="f145" fmla="+- f141 f1 0"/>
              <a:gd name="f146" fmla="+- f142 f1 0"/>
              <a:gd name="f147" fmla="+- f143 f1 0"/>
              <a:gd name="f148" fmla="*/ f144 f8 1"/>
              <a:gd name="f149" fmla="*/ f145 f8 1"/>
              <a:gd name="f150" fmla="*/ f146 f8 1"/>
              <a:gd name="f151" fmla="*/ f147 f8 1"/>
              <a:gd name="f152" fmla="*/ f148 1 f0"/>
              <a:gd name="f153" fmla="*/ f149 1 f0"/>
              <a:gd name="f154" fmla="*/ f150 1 f0"/>
              <a:gd name="f155" fmla="*/ f151 1 f0"/>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f164 f0 1"/>
              <a:gd name="f169" fmla="*/ f165 f0 1"/>
              <a:gd name="f170" fmla="*/ f166 f0 1"/>
              <a:gd name="f171" fmla="*/ f167 f0 1"/>
              <a:gd name="f172" fmla="*/ f168 1 f8"/>
              <a:gd name="f173" fmla="*/ f169 1 f8"/>
              <a:gd name="f174" fmla="*/ f170 1 f8"/>
              <a:gd name="f175" fmla="*/ f171 1 f8"/>
              <a:gd name="f176" fmla="+- f172 0 f1"/>
              <a:gd name="f177" fmla="+- f173 0 f1"/>
              <a:gd name="f178" fmla="+- f174 0 f1"/>
              <a:gd name="f179" fmla="+- f175 0 f1"/>
              <a:gd name="f180" fmla="+- f176 f1 0"/>
              <a:gd name="f181" fmla="+- f177 f1 0"/>
              <a:gd name="f182" fmla="+- f178 f1 0"/>
              <a:gd name="f183" fmla="+- f179 f1 0"/>
              <a:gd name="f184" fmla="*/ f180 f8 1"/>
              <a:gd name="f185" fmla="*/ f181 f8 1"/>
              <a:gd name="f186" fmla="*/ f182 f8 1"/>
              <a:gd name="f187" fmla="*/ f183 f8 1"/>
              <a:gd name="f188" fmla="*/ f184 1 f0"/>
              <a:gd name="f189" fmla="*/ f185 1 f0"/>
              <a:gd name="f190" fmla="*/ f186 1 f0"/>
              <a:gd name="f191" fmla="*/ f187 1 f0"/>
              <a:gd name="f192" fmla="+- 0 0 f188"/>
              <a:gd name="f193" fmla="+- 0 0 f189"/>
              <a:gd name="f194" fmla="+- 0 0 f190"/>
              <a:gd name="f195" fmla="+- 0 0 f191"/>
              <a:gd name="f196" fmla="+- 0 0 f192"/>
              <a:gd name="f197" fmla="+- 0 0 f193"/>
              <a:gd name="f198" fmla="+- 0 0 f194"/>
              <a:gd name="f199" fmla="+- 0 0 f195"/>
              <a:gd name="f200" fmla="*/ f196 f0 1"/>
              <a:gd name="f201" fmla="*/ f197 f0 1"/>
              <a:gd name="f202" fmla="*/ f198 f0 1"/>
              <a:gd name="f203" fmla="*/ f199 f0 1"/>
              <a:gd name="f204" fmla="*/ f200 1 f8"/>
              <a:gd name="f205" fmla="*/ f201 1 f8"/>
              <a:gd name="f206" fmla="*/ f202 1 f8"/>
              <a:gd name="f207" fmla="*/ f203 1 f8"/>
              <a:gd name="f208" fmla="+- f204 0 f1"/>
              <a:gd name="f209" fmla="+- f205 0 f1"/>
              <a:gd name="f210" fmla="+- f206 0 f1"/>
              <a:gd name="f211" fmla="+- f207 0 f1"/>
              <a:gd name="f212" fmla="cos 1 f208"/>
              <a:gd name="f213" fmla="sin 1 f208"/>
              <a:gd name="f214" fmla="cos 1 f209"/>
              <a:gd name="f215" fmla="sin 1 f209"/>
              <a:gd name="f216" fmla="cos 1 f210"/>
              <a:gd name="f217" fmla="sin 1 f210"/>
              <a:gd name="f218" fmla="cos 1 f211"/>
              <a:gd name="f219" fmla="sin 1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val f228"/>
              <a:gd name="f237" fmla="val f229"/>
              <a:gd name="f238" fmla="val f230"/>
              <a:gd name="f239" fmla="val f231"/>
              <a:gd name="f240" fmla="val f232"/>
              <a:gd name="f241" fmla="val f233"/>
              <a:gd name="f242" fmla="val f234"/>
              <a:gd name="f243" fmla="val f235"/>
              <a:gd name="f244" fmla="+- 0 0 f236"/>
              <a:gd name="f245" fmla="+- 0 0 f237"/>
              <a:gd name="f246" fmla="+- 0 0 f238"/>
              <a:gd name="f247" fmla="+- 0 0 f239"/>
              <a:gd name="f248" fmla="+- 0 0 f240"/>
              <a:gd name="f249" fmla="+- 0 0 f241"/>
              <a:gd name="f250" fmla="+- 0 0 f242"/>
              <a:gd name="f251" fmla="+- 0 0 f243"/>
              <a:gd name="f252" fmla="*/ f9 f244 1"/>
              <a:gd name="f253" fmla="*/ f9 f245 1"/>
              <a:gd name="f254" fmla="*/ f9 f246 1"/>
              <a:gd name="f255" fmla="*/ f9 f247 1"/>
              <a:gd name="f256" fmla="*/ f9 f248 1"/>
              <a:gd name="f257" fmla="*/ f9 f249 1"/>
              <a:gd name="f258" fmla="*/ f9 f250 1"/>
              <a:gd name="f259" fmla="*/ f9 f251 1"/>
              <a:gd name="f260" fmla="*/ f252 f62 1"/>
              <a:gd name="f261" fmla="*/ f253 f61 1"/>
              <a:gd name="f262" fmla="*/ f254 f62 1"/>
              <a:gd name="f263" fmla="*/ f255 f61 1"/>
              <a:gd name="f264" fmla="*/ f256 f88 1"/>
              <a:gd name="f265" fmla="*/ f257 f89 1"/>
              <a:gd name="f266" fmla="*/ f258 f88 1"/>
              <a:gd name="f267" fmla="*/ f259 f89 1"/>
              <a:gd name="f268" fmla="+- f71 f260 0"/>
              <a:gd name="f269" fmla="+- f70 f261 0"/>
              <a:gd name="f270" fmla="+- f71 f262 0"/>
              <a:gd name="f271" fmla="+- f70 f263 0"/>
              <a:gd name="f272" fmla="+- f71 f264 0"/>
              <a:gd name="f273" fmla="+- f70 f265 0"/>
              <a:gd name="f274" fmla="+- f71 f266 0"/>
              <a:gd name="f275" fmla="+- f70 f267 0"/>
              <a:gd name="f276" fmla="max f268 f272"/>
              <a:gd name="f277" fmla="max f270 f274"/>
              <a:gd name="f278" fmla="max f269 f273"/>
              <a:gd name="f279" fmla="max f271 f275"/>
              <a:gd name="f280" fmla="min f268 f272"/>
              <a:gd name="f281" fmla="min f270 f274"/>
              <a:gd name="f282" fmla="min f269 f273"/>
              <a:gd name="f283" fmla="min f271 f275"/>
              <a:gd name="f284" fmla="+- f268 f274 0"/>
              <a:gd name="f285" fmla="+- f269 f275 0"/>
              <a:gd name="f286" fmla="+- f270 f272 0"/>
              <a:gd name="f287" fmla="+- f271 f273 0"/>
              <a:gd name="f288" fmla="*/ f268 f40 1"/>
              <a:gd name="f289" fmla="*/ f269 f40 1"/>
              <a:gd name="f290" fmla="*/ f272 f40 1"/>
              <a:gd name="f291" fmla="*/ f273 f40 1"/>
              <a:gd name="f292" fmla="max f276 f277"/>
              <a:gd name="f293" fmla="max f278 f279"/>
              <a:gd name="f294" fmla="min f280 f281"/>
              <a:gd name="f295" fmla="min f282 f283"/>
              <a:gd name="f296" fmla="*/ f284 1 2"/>
              <a:gd name="f297" fmla="*/ f285 1 2"/>
              <a:gd name="f298" fmla="*/ f286 1 2"/>
              <a:gd name="f299" fmla="*/ f287 1 2"/>
              <a:gd name="f300" fmla="?: f80 f45 f292"/>
              <a:gd name="f301" fmla="?: f81 f46 f293"/>
              <a:gd name="f302" fmla="?: f82 f7 f294"/>
              <a:gd name="f303" fmla="?: f83 f7 f295"/>
              <a:gd name="f304" fmla="*/ f296 f40 1"/>
              <a:gd name="f305" fmla="*/ f297 f40 1"/>
              <a:gd name="f306" fmla="*/ f298 f40 1"/>
              <a:gd name="f307" fmla="*/ f299 f40 1"/>
              <a:gd name="f308" fmla="*/ f302 f40 1"/>
              <a:gd name="f309" fmla="*/ f303 f40 1"/>
              <a:gd name="f310" fmla="*/ f300 f40 1"/>
              <a:gd name="f311" fmla="*/ f301 f40 1"/>
            </a:gdLst>
            <a:ahLst/>
            <a:cxnLst>
              <a:cxn ang="3cd4">
                <a:pos x="hc" y="t"/>
              </a:cxn>
              <a:cxn ang="0">
                <a:pos x="r" y="vc"/>
              </a:cxn>
              <a:cxn ang="cd4">
                <a:pos x="hc" y="b"/>
              </a:cxn>
              <a:cxn ang="cd2">
                <a:pos x="l" y="vc"/>
              </a:cxn>
              <a:cxn ang="f37">
                <a:pos x="f304" y="f305"/>
              </a:cxn>
              <a:cxn ang="f38">
                <a:pos x="f306" y="f307"/>
              </a:cxn>
              <a:cxn ang="f39">
                <a:pos x="f86" y="f87"/>
              </a:cxn>
            </a:cxnLst>
            <a:rect l="f308" t="f309" r="f310" b="f311"/>
            <a:pathLst>
              <a:path>
                <a:moveTo>
                  <a:pt x="f288" y="f289"/>
                </a:moveTo>
                <a:arcTo wR="f76" hR="f77" stAng="f47" swAng="f73"/>
                <a:lnTo>
                  <a:pt x="f290" y="f291"/>
                </a:lnTo>
                <a:arcTo wR="f94" hR="f95" stAng="f48" swAng="f79"/>
                <a:close/>
              </a:path>
            </a:pathLst>
          </a:custGeom>
          <a:solidFill>
            <a:srgbClr val="D9D9D9"/>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3" name="Block Arc 13">
            <a:extLst>
              <a:ext uri="{FF2B5EF4-FFF2-40B4-BE49-F238E27FC236}">
                <a16:creationId xmlns:a16="http://schemas.microsoft.com/office/drawing/2014/main" id="{609A6E86-55F4-34DF-7F69-0B47776F82D0}"/>
              </a:ext>
            </a:extLst>
          </p:cNvPr>
          <p:cNvSpPr/>
          <p:nvPr/>
        </p:nvSpPr>
        <p:spPr>
          <a:xfrm>
            <a:off x="3672336" y="2132104"/>
            <a:ext cx="1498144" cy="1498536"/>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val 4642"/>
              <a:gd name="f12" fmla="+- 0 0 0"/>
              <a:gd name="f13" fmla="+- 0 0 -270"/>
              <a:gd name="f14" fmla="+- 0 0 -135"/>
              <a:gd name="f15" fmla="abs f4"/>
              <a:gd name="f16" fmla="abs f5"/>
              <a:gd name="f17" fmla="abs f6"/>
              <a:gd name="f18" fmla="+- 0 0 f10"/>
              <a:gd name="f19" fmla="+- 0 0 f7"/>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min f50 f49"/>
              <a:gd name="f64" fmla="+- f51 21600000 0"/>
              <a:gd name="f65" fmla="?: f55 f55 f56"/>
              <a:gd name="f66" fmla="?: f57 f57 f58"/>
              <a:gd name="f67" fmla="?: f59 f59 f60"/>
              <a:gd name="f68" fmla="*/ f52 f8 1"/>
              <a:gd name="f69" fmla="*/ f53 f8 1"/>
              <a:gd name="f70" fmla="+- f7 f61 0"/>
              <a:gd name="f71" fmla="+- f7 f62 0"/>
              <a:gd name="f72" fmla="*/ f63 f11 1"/>
              <a:gd name="f73" fmla="?: f51 f51 f64"/>
              <a:gd name="f74" fmla="*/ f68 1 f0"/>
              <a:gd name="f75" fmla="*/ f69 1 f0"/>
              <a:gd name="f76" fmla="*/ f62 f40 1"/>
              <a:gd name="f77" fmla="*/ f61 f40 1"/>
              <a:gd name="f78" fmla="*/ f72 1 100000"/>
              <a:gd name="f79" fmla="+- 0 0 f73"/>
              <a:gd name="f80" fmla="+- f73 0 f54"/>
              <a:gd name="f81" fmla="+- f73 0 f65"/>
              <a:gd name="f82" fmla="+- f73 0 f66"/>
              <a:gd name="f83" fmla="+- f73 0 f67"/>
              <a:gd name="f84" fmla="+- 0 0 f74"/>
              <a:gd name="f85" fmla="+- 0 0 f75"/>
              <a:gd name="f86" fmla="*/ f71 f40 1"/>
              <a:gd name="f87" fmla="*/ f70 f40 1"/>
              <a:gd name="f88" fmla="+- f62 0 f78"/>
              <a:gd name="f89" fmla="+- f61 0 f78"/>
              <a:gd name="f90" fmla="+- 0 0 f84"/>
              <a:gd name="f91" fmla="+- 0 0 f85"/>
              <a:gd name="f92" fmla="*/ f90 f0 1"/>
              <a:gd name="f93" fmla="*/ f91 f0 1"/>
              <a:gd name="f94" fmla="*/ f88 f40 1"/>
              <a:gd name="f95" fmla="*/ f89 f40 1"/>
              <a:gd name="f96" fmla="*/ f92 1 f8"/>
              <a:gd name="f97" fmla="*/ f93 1 f8"/>
              <a:gd name="f98" fmla="+- f96 0 f1"/>
              <a:gd name="f99" fmla="+- f97 0 f1"/>
              <a:gd name="f100" fmla="sin 1 f98"/>
              <a:gd name="f101" fmla="cos 1 f98"/>
              <a:gd name="f102" fmla="sin 1 f99"/>
              <a:gd name="f103" fmla="cos 1 f99"/>
              <a:gd name="f104" fmla="+- 0 0 f100"/>
              <a:gd name="f105" fmla="+- 0 0 f101"/>
              <a:gd name="f106" fmla="+- 0 0 f102"/>
              <a:gd name="f107" fmla="+- 0 0 f103"/>
              <a:gd name="f108" fmla="+- 0 0 f104"/>
              <a:gd name="f109" fmla="+- 0 0 f105"/>
              <a:gd name="f110" fmla="+- 0 0 f106"/>
              <a:gd name="f111" fmla="+- 0 0 f107"/>
              <a:gd name="f112" fmla="val f108"/>
              <a:gd name="f113" fmla="val f109"/>
              <a:gd name="f114" fmla="val f110"/>
              <a:gd name="f115" fmla="val f111"/>
              <a:gd name="f116" fmla="*/ f112 f62 1"/>
              <a:gd name="f117" fmla="*/ f113 f61 1"/>
              <a:gd name="f118" fmla="*/ f114 f62 1"/>
              <a:gd name="f119" fmla="*/ f115 f61 1"/>
              <a:gd name="f120" fmla="*/ f114 f88 1"/>
              <a:gd name="f121" fmla="*/ f115 f89 1"/>
              <a:gd name="f122" fmla="*/ f112 f88 1"/>
              <a:gd name="f123" fmla="*/ f113 f89 1"/>
              <a:gd name="f124" fmla="+- 0 0 f117"/>
              <a:gd name="f125" fmla="+- 0 0 f116"/>
              <a:gd name="f126" fmla="+- 0 0 f119"/>
              <a:gd name="f127" fmla="+- 0 0 f118"/>
              <a:gd name="f128" fmla="+- 0 0 f121"/>
              <a:gd name="f129" fmla="+- 0 0 f120"/>
              <a:gd name="f130" fmla="+- 0 0 f123"/>
              <a:gd name="f131" fmla="+- 0 0 f122"/>
              <a:gd name="f132" fmla="+- 0 0 f124"/>
              <a:gd name="f133" fmla="+- 0 0 f125"/>
              <a:gd name="f134" fmla="+- 0 0 f126"/>
              <a:gd name="f135" fmla="+- 0 0 f127"/>
              <a:gd name="f136" fmla="+- 0 0 f128"/>
              <a:gd name="f137" fmla="+- 0 0 f129"/>
              <a:gd name="f138" fmla="+- 0 0 f130"/>
              <a:gd name="f139" fmla="+- 0 0 f131"/>
              <a:gd name="f140" fmla="at2 f132 f133"/>
              <a:gd name="f141" fmla="at2 f134 f135"/>
              <a:gd name="f142" fmla="at2 f136 f137"/>
              <a:gd name="f143" fmla="at2 f138 f139"/>
              <a:gd name="f144" fmla="+- f140 f1 0"/>
              <a:gd name="f145" fmla="+- f141 f1 0"/>
              <a:gd name="f146" fmla="+- f142 f1 0"/>
              <a:gd name="f147" fmla="+- f143 f1 0"/>
              <a:gd name="f148" fmla="*/ f144 f8 1"/>
              <a:gd name="f149" fmla="*/ f145 f8 1"/>
              <a:gd name="f150" fmla="*/ f146 f8 1"/>
              <a:gd name="f151" fmla="*/ f147 f8 1"/>
              <a:gd name="f152" fmla="*/ f148 1 f0"/>
              <a:gd name="f153" fmla="*/ f149 1 f0"/>
              <a:gd name="f154" fmla="*/ f150 1 f0"/>
              <a:gd name="f155" fmla="*/ f151 1 f0"/>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f164 f0 1"/>
              <a:gd name="f169" fmla="*/ f165 f0 1"/>
              <a:gd name="f170" fmla="*/ f166 f0 1"/>
              <a:gd name="f171" fmla="*/ f167 f0 1"/>
              <a:gd name="f172" fmla="*/ f168 1 f8"/>
              <a:gd name="f173" fmla="*/ f169 1 f8"/>
              <a:gd name="f174" fmla="*/ f170 1 f8"/>
              <a:gd name="f175" fmla="*/ f171 1 f8"/>
              <a:gd name="f176" fmla="+- f172 0 f1"/>
              <a:gd name="f177" fmla="+- f173 0 f1"/>
              <a:gd name="f178" fmla="+- f174 0 f1"/>
              <a:gd name="f179" fmla="+- f175 0 f1"/>
              <a:gd name="f180" fmla="+- f176 f1 0"/>
              <a:gd name="f181" fmla="+- f177 f1 0"/>
              <a:gd name="f182" fmla="+- f178 f1 0"/>
              <a:gd name="f183" fmla="+- f179 f1 0"/>
              <a:gd name="f184" fmla="*/ f180 f8 1"/>
              <a:gd name="f185" fmla="*/ f181 f8 1"/>
              <a:gd name="f186" fmla="*/ f182 f8 1"/>
              <a:gd name="f187" fmla="*/ f183 f8 1"/>
              <a:gd name="f188" fmla="*/ f184 1 f0"/>
              <a:gd name="f189" fmla="*/ f185 1 f0"/>
              <a:gd name="f190" fmla="*/ f186 1 f0"/>
              <a:gd name="f191" fmla="*/ f187 1 f0"/>
              <a:gd name="f192" fmla="+- 0 0 f188"/>
              <a:gd name="f193" fmla="+- 0 0 f189"/>
              <a:gd name="f194" fmla="+- 0 0 f190"/>
              <a:gd name="f195" fmla="+- 0 0 f191"/>
              <a:gd name="f196" fmla="+- 0 0 f192"/>
              <a:gd name="f197" fmla="+- 0 0 f193"/>
              <a:gd name="f198" fmla="+- 0 0 f194"/>
              <a:gd name="f199" fmla="+- 0 0 f195"/>
              <a:gd name="f200" fmla="*/ f196 f0 1"/>
              <a:gd name="f201" fmla="*/ f197 f0 1"/>
              <a:gd name="f202" fmla="*/ f198 f0 1"/>
              <a:gd name="f203" fmla="*/ f199 f0 1"/>
              <a:gd name="f204" fmla="*/ f200 1 f8"/>
              <a:gd name="f205" fmla="*/ f201 1 f8"/>
              <a:gd name="f206" fmla="*/ f202 1 f8"/>
              <a:gd name="f207" fmla="*/ f203 1 f8"/>
              <a:gd name="f208" fmla="+- f204 0 f1"/>
              <a:gd name="f209" fmla="+- f205 0 f1"/>
              <a:gd name="f210" fmla="+- f206 0 f1"/>
              <a:gd name="f211" fmla="+- f207 0 f1"/>
              <a:gd name="f212" fmla="cos 1 f208"/>
              <a:gd name="f213" fmla="sin 1 f208"/>
              <a:gd name="f214" fmla="cos 1 f209"/>
              <a:gd name="f215" fmla="sin 1 f209"/>
              <a:gd name="f216" fmla="cos 1 f210"/>
              <a:gd name="f217" fmla="sin 1 f210"/>
              <a:gd name="f218" fmla="cos 1 f211"/>
              <a:gd name="f219" fmla="sin 1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val f228"/>
              <a:gd name="f237" fmla="val f229"/>
              <a:gd name="f238" fmla="val f230"/>
              <a:gd name="f239" fmla="val f231"/>
              <a:gd name="f240" fmla="val f232"/>
              <a:gd name="f241" fmla="val f233"/>
              <a:gd name="f242" fmla="val f234"/>
              <a:gd name="f243" fmla="val f235"/>
              <a:gd name="f244" fmla="+- 0 0 f236"/>
              <a:gd name="f245" fmla="+- 0 0 f237"/>
              <a:gd name="f246" fmla="+- 0 0 f238"/>
              <a:gd name="f247" fmla="+- 0 0 f239"/>
              <a:gd name="f248" fmla="+- 0 0 f240"/>
              <a:gd name="f249" fmla="+- 0 0 f241"/>
              <a:gd name="f250" fmla="+- 0 0 f242"/>
              <a:gd name="f251" fmla="+- 0 0 f243"/>
              <a:gd name="f252" fmla="*/ f9 f244 1"/>
              <a:gd name="f253" fmla="*/ f9 f245 1"/>
              <a:gd name="f254" fmla="*/ f9 f246 1"/>
              <a:gd name="f255" fmla="*/ f9 f247 1"/>
              <a:gd name="f256" fmla="*/ f9 f248 1"/>
              <a:gd name="f257" fmla="*/ f9 f249 1"/>
              <a:gd name="f258" fmla="*/ f9 f250 1"/>
              <a:gd name="f259" fmla="*/ f9 f251 1"/>
              <a:gd name="f260" fmla="*/ f252 f62 1"/>
              <a:gd name="f261" fmla="*/ f253 f61 1"/>
              <a:gd name="f262" fmla="*/ f254 f62 1"/>
              <a:gd name="f263" fmla="*/ f255 f61 1"/>
              <a:gd name="f264" fmla="*/ f256 f88 1"/>
              <a:gd name="f265" fmla="*/ f257 f89 1"/>
              <a:gd name="f266" fmla="*/ f258 f88 1"/>
              <a:gd name="f267" fmla="*/ f259 f89 1"/>
              <a:gd name="f268" fmla="+- f71 f260 0"/>
              <a:gd name="f269" fmla="+- f70 f261 0"/>
              <a:gd name="f270" fmla="+- f71 f262 0"/>
              <a:gd name="f271" fmla="+- f70 f263 0"/>
              <a:gd name="f272" fmla="+- f71 f264 0"/>
              <a:gd name="f273" fmla="+- f70 f265 0"/>
              <a:gd name="f274" fmla="+- f71 f266 0"/>
              <a:gd name="f275" fmla="+- f70 f267 0"/>
              <a:gd name="f276" fmla="max f268 f272"/>
              <a:gd name="f277" fmla="max f270 f274"/>
              <a:gd name="f278" fmla="max f269 f273"/>
              <a:gd name="f279" fmla="max f271 f275"/>
              <a:gd name="f280" fmla="min f268 f272"/>
              <a:gd name="f281" fmla="min f270 f274"/>
              <a:gd name="f282" fmla="min f269 f273"/>
              <a:gd name="f283" fmla="min f271 f275"/>
              <a:gd name="f284" fmla="+- f268 f274 0"/>
              <a:gd name="f285" fmla="+- f269 f275 0"/>
              <a:gd name="f286" fmla="+- f270 f272 0"/>
              <a:gd name="f287" fmla="+- f271 f273 0"/>
              <a:gd name="f288" fmla="*/ f268 f40 1"/>
              <a:gd name="f289" fmla="*/ f269 f40 1"/>
              <a:gd name="f290" fmla="*/ f272 f40 1"/>
              <a:gd name="f291" fmla="*/ f273 f40 1"/>
              <a:gd name="f292" fmla="max f276 f277"/>
              <a:gd name="f293" fmla="max f278 f279"/>
              <a:gd name="f294" fmla="min f280 f281"/>
              <a:gd name="f295" fmla="min f282 f283"/>
              <a:gd name="f296" fmla="*/ f284 1 2"/>
              <a:gd name="f297" fmla="*/ f285 1 2"/>
              <a:gd name="f298" fmla="*/ f286 1 2"/>
              <a:gd name="f299" fmla="*/ f287 1 2"/>
              <a:gd name="f300" fmla="?: f80 f45 f292"/>
              <a:gd name="f301" fmla="?: f81 f46 f293"/>
              <a:gd name="f302" fmla="?: f82 f7 f294"/>
              <a:gd name="f303" fmla="?: f83 f7 f295"/>
              <a:gd name="f304" fmla="*/ f296 f40 1"/>
              <a:gd name="f305" fmla="*/ f297 f40 1"/>
              <a:gd name="f306" fmla="*/ f298 f40 1"/>
              <a:gd name="f307" fmla="*/ f299 f40 1"/>
              <a:gd name="f308" fmla="*/ f302 f40 1"/>
              <a:gd name="f309" fmla="*/ f303 f40 1"/>
              <a:gd name="f310" fmla="*/ f300 f40 1"/>
              <a:gd name="f311" fmla="*/ f301 f40 1"/>
            </a:gdLst>
            <a:ahLst/>
            <a:cxnLst>
              <a:cxn ang="3cd4">
                <a:pos x="hc" y="t"/>
              </a:cxn>
              <a:cxn ang="0">
                <a:pos x="r" y="vc"/>
              </a:cxn>
              <a:cxn ang="cd4">
                <a:pos x="hc" y="b"/>
              </a:cxn>
              <a:cxn ang="cd2">
                <a:pos x="l" y="vc"/>
              </a:cxn>
              <a:cxn ang="f37">
                <a:pos x="f304" y="f305"/>
              </a:cxn>
              <a:cxn ang="f38">
                <a:pos x="f306" y="f307"/>
              </a:cxn>
              <a:cxn ang="f39">
                <a:pos x="f86" y="f87"/>
              </a:cxn>
            </a:cxnLst>
            <a:rect l="f308" t="f309" r="f310" b="f311"/>
            <a:pathLst>
              <a:path>
                <a:moveTo>
                  <a:pt x="f288" y="f289"/>
                </a:moveTo>
                <a:arcTo wR="f76" hR="f77" stAng="f47" swAng="f73"/>
                <a:lnTo>
                  <a:pt x="f290" y="f291"/>
                </a:lnTo>
                <a:arcTo wR="f94" hR="f95" stAng="f48" swAng="f79"/>
                <a:close/>
              </a:path>
            </a:pathLst>
          </a:custGeom>
          <a:solidFill>
            <a:srgbClr val="D9D9D9"/>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4" name="Block Arc 19">
            <a:extLst>
              <a:ext uri="{FF2B5EF4-FFF2-40B4-BE49-F238E27FC236}">
                <a16:creationId xmlns:a16="http://schemas.microsoft.com/office/drawing/2014/main" id="{CC1259BC-D768-0BBA-93D2-F7571262915A}"/>
              </a:ext>
            </a:extLst>
          </p:cNvPr>
          <p:cNvSpPr/>
          <p:nvPr/>
        </p:nvSpPr>
        <p:spPr>
          <a:xfrm>
            <a:off x="3672336" y="2132104"/>
            <a:ext cx="1498144" cy="1498536"/>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val 4642"/>
              <a:gd name="f12" fmla="+- 0 0 -270"/>
              <a:gd name="f13" fmla="+- 0 0 -180"/>
              <a:gd name="f14" fmla="+- 0 0 -225"/>
              <a:gd name="f15" fmla="abs f4"/>
              <a:gd name="f16" fmla="abs f5"/>
              <a:gd name="f17" fmla="abs f6"/>
              <a:gd name="f18" fmla="+- 0 0 f3"/>
              <a:gd name="f19" fmla="+- 0 0 f10"/>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min f50 f49"/>
              <a:gd name="f64" fmla="+- f51 21600000 0"/>
              <a:gd name="f65" fmla="?: f55 f55 f56"/>
              <a:gd name="f66" fmla="?: f57 f57 f58"/>
              <a:gd name="f67" fmla="?: f59 f59 f60"/>
              <a:gd name="f68" fmla="*/ f52 f8 1"/>
              <a:gd name="f69" fmla="*/ f53 f8 1"/>
              <a:gd name="f70" fmla="+- f7 f61 0"/>
              <a:gd name="f71" fmla="+- f7 f62 0"/>
              <a:gd name="f72" fmla="*/ f63 f11 1"/>
              <a:gd name="f73" fmla="?: f51 f51 f64"/>
              <a:gd name="f74" fmla="*/ f68 1 f0"/>
              <a:gd name="f75" fmla="*/ f69 1 f0"/>
              <a:gd name="f76" fmla="*/ f62 f40 1"/>
              <a:gd name="f77" fmla="*/ f61 f40 1"/>
              <a:gd name="f78" fmla="*/ f72 1 100000"/>
              <a:gd name="f79" fmla="+- 0 0 f73"/>
              <a:gd name="f80" fmla="+- f73 0 f54"/>
              <a:gd name="f81" fmla="+- f73 0 f65"/>
              <a:gd name="f82" fmla="+- f73 0 f66"/>
              <a:gd name="f83" fmla="+- f73 0 f67"/>
              <a:gd name="f84" fmla="+- 0 0 f74"/>
              <a:gd name="f85" fmla="+- 0 0 f75"/>
              <a:gd name="f86" fmla="*/ f71 f40 1"/>
              <a:gd name="f87" fmla="*/ f70 f40 1"/>
              <a:gd name="f88" fmla="+- f62 0 f78"/>
              <a:gd name="f89" fmla="+- f61 0 f78"/>
              <a:gd name="f90" fmla="+- 0 0 f84"/>
              <a:gd name="f91" fmla="+- 0 0 f85"/>
              <a:gd name="f92" fmla="*/ f90 f0 1"/>
              <a:gd name="f93" fmla="*/ f91 f0 1"/>
              <a:gd name="f94" fmla="*/ f88 f40 1"/>
              <a:gd name="f95" fmla="*/ f89 f40 1"/>
              <a:gd name="f96" fmla="*/ f92 1 f8"/>
              <a:gd name="f97" fmla="*/ f93 1 f8"/>
              <a:gd name="f98" fmla="+- f96 0 f1"/>
              <a:gd name="f99" fmla="+- f97 0 f1"/>
              <a:gd name="f100" fmla="sin 1 f98"/>
              <a:gd name="f101" fmla="cos 1 f98"/>
              <a:gd name="f102" fmla="sin 1 f99"/>
              <a:gd name="f103" fmla="cos 1 f99"/>
              <a:gd name="f104" fmla="+- 0 0 f100"/>
              <a:gd name="f105" fmla="+- 0 0 f101"/>
              <a:gd name="f106" fmla="+- 0 0 f102"/>
              <a:gd name="f107" fmla="+- 0 0 f103"/>
              <a:gd name="f108" fmla="+- 0 0 f104"/>
              <a:gd name="f109" fmla="+- 0 0 f105"/>
              <a:gd name="f110" fmla="+- 0 0 f106"/>
              <a:gd name="f111" fmla="+- 0 0 f107"/>
              <a:gd name="f112" fmla="val f108"/>
              <a:gd name="f113" fmla="val f109"/>
              <a:gd name="f114" fmla="val f110"/>
              <a:gd name="f115" fmla="val f111"/>
              <a:gd name="f116" fmla="*/ f112 f62 1"/>
              <a:gd name="f117" fmla="*/ f113 f61 1"/>
              <a:gd name="f118" fmla="*/ f114 f62 1"/>
              <a:gd name="f119" fmla="*/ f115 f61 1"/>
              <a:gd name="f120" fmla="*/ f114 f88 1"/>
              <a:gd name="f121" fmla="*/ f115 f89 1"/>
              <a:gd name="f122" fmla="*/ f112 f88 1"/>
              <a:gd name="f123" fmla="*/ f113 f89 1"/>
              <a:gd name="f124" fmla="+- 0 0 f117"/>
              <a:gd name="f125" fmla="+- 0 0 f116"/>
              <a:gd name="f126" fmla="+- 0 0 f119"/>
              <a:gd name="f127" fmla="+- 0 0 f118"/>
              <a:gd name="f128" fmla="+- 0 0 f121"/>
              <a:gd name="f129" fmla="+- 0 0 f120"/>
              <a:gd name="f130" fmla="+- 0 0 f123"/>
              <a:gd name="f131" fmla="+- 0 0 f122"/>
              <a:gd name="f132" fmla="+- 0 0 f124"/>
              <a:gd name="f133" fmla="+- 0 0 f125"/>
              <a:gd name="f134" fmla="+- 0 0 f126"/>
              <a:gd name="f135" fmla="+- 0 0 f127"/>
              <a:gd name="f136" fmla="+- 0 0 f128"/>
              <a:gd name="f137" fmla="+- 0 0 f129"/>
              <a:gd name="f138" fmla="+- 0 0 f130"/>
              <a:gd name="f139" fmla="+- 0 0 f131"/>
              <a:gd name="f140" fmla="at2 f132 f133"/>
              <a:gd name="f141" fmla="at2 f134 f135"/>
              <a:gd name="f142" fmla="at2 f136 f137"/>
              <a:gd name="f143" fmla="at2 f138 f139"/>
              <a:gd name="f144" fmla="+- f140 f1 0"/>
              <a:gd name="f145" fmla="+- f141 f1 0"/>
              <a:gd name="f146" fmla="+- f142 f1 0"/>
              <a:gd name="f147" fmla="+- f143 f1 0"/>
              <a:gd name="f148" fmla="*/ f144 f8 1"/>
              <a:gd name="f149" fmla="*/ f145 f8 1"/>
              <a:gd name="f150" fmla="*/ f146 f8 1"/>
              <a:gd name="f151" fmla="*/ f147 f8 1"/>
              <a:gd name="f152" fmla="*/ f148 1 f0"/>
              <a:gd name="f153" fmla="*/ f149 1 f0"/>
              <a:gd name="f154" fmla="*/ f150 1 f0"/>
              <a:gd name="f155" fmla="*/ f151 1 f0"/>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f164 f0 1"/>
              <a:gd name="f169" fmla="*/ f165 f0 1"/>
              <a:gd name="f170" fmla="*/ f166 f0 1"/>
              <a:gd name="f171" fmla="*/ f167 f0 1"/>
              <a:gd name="f172" fmla="*/ f168 1 f8"/>
              <a:gd name="f173" fmla="*/ f169 1 f8"/>
              <a:gd name="f174" fmla="*/ f170 1 f8"/>
              <a:gd name="f175" fmla="*/ f171 1 f8"/>
              <a:gd name="f176" fmla="+- f172 0 f1"/>
              <a:gd name="f177" fmla="+- f173 0 f1"/>
              <a:gd name="f178" fmla="+- f174 0 f1"/>
              <a:gd name="f179" fmla="+- f175 0 f1"/>
              <a:gd name="f180" fmla="+- f176 f1 0"/>
              <a:gd name="f181" fmla="+- f177 f1 0"/>
              <a:gd name="f182" fmla="+- f178 f1 0"/>
              <a:gd name="f183" fmla="+- f179 f1 0"/>
              <a:gd name="f184" fmla="*/ f180 f8 1"/>
              <a:gd name="f185" fmla="*/ f181 f8 1"/>
              <a:gd name="f186" fmla="*/ f182 f8 1"/>
              <a:gd name="f187" fmla="*/ f183 f8 1"/>
              <a:gd name="f188" fmla="*/ f184 1 f0"/>
              <a:gd name="f189" fmla="*/ f185 1 f0"/>
              <a:gd name="f190" fmla="*/ f186 1 f0"/>
              <a:gd name="f191" fmla="*/ f187 1 f0"/>
              <a:gd name="f192" fmla="+- 0 0 f188"/>
              <a:gd name="f193" fmla="+- 0 0 f189"/>
              <a:gd name="f194" fmla="+- 0 0 f190"/>
              <a:gd name="f195" fmla="+- 0 0 f191"/>
              <a:gd name="f196" fmla="+- 0 0 f192"/>
              <a:gd name="f197" fmla="+- 0 0 f193"/>
              <a:gd name="f198" fmla="+- 0 0 f194"/>
              <a:gd name="f199" fmla="+- 0 0 f195"/>
              <a:gd name="f200" fmla="*/ f196 f0 1"/>
              <a:gd name="f201" fmla="*/ f197 f0 1"/>
              <a:gd name="f202" fmla="*/ f198 f0 1"/>
              <a:gd name="f203" fmla="*/ f199 f0 1"/>
              <a:gd name="f204" fmla="*/ f200 1 f8"/>
              <a:gd name="f205" fmla="*/ f201 1 f8"/>
              <a:gd name="f206" fmla="*/ f202 1 f8"/>
              <a:gd name="f207" fmla="*/ f203 1 f8"/>
              <a:gd name="f208" fmla="+- f204 0 f1"/>
              <a:gd name="f209" fmla="+- f205 0 f1"/>
              <a:gd name="f210" fmla="+- f206 0 f1"/>
              <a:gd name="f211" fmla="+- f207 0 f1"/>
              <a:gd name="f212" fmla="cos 1 f208"/>
              <a:gd name="f213" fmla="sin 1 f208"/>
              <a:gd name="f214" fmla="cos 1 f209"/>
              <a:gd name="f215" fmla="sin 1 f209"/>
              <a:gd name="f216" fmla="cos 1 f210"/>
              <a:gd name="f217" fmla="sin 1 f210"/>
              <a:gd name="f218" fmla="cos 1 f211"/>
              <a:gd name="f219" fmla="sin 1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val f228"/>
              <a:gd name="f237" fmla="val f229"/>
              <a:gd name="f238" fmla="val f230"/>
              <a:gd name="f239" fmla="val f231"/>
              <a:gd name="f240" fmla="val f232"/>
              <a:gd name="f241" fmla="val f233"/>
              <a:gd name="f242" fmla="val f234"/>
              <a:gd name="f243" fmla="val f235"/>
              <a:gd name="f244" fmla="+- 0 0 f236"/>
              <a:gd name="f245" fmla="+- 0 0 f237"/>
              <a:gd name="f246" fmla="+- 0 0 f238"/>
              <a:gd name="f247" fmla="+- 0 0 f239"/>
              <a:gd name="f248" fmla="+- 0 0 f240"/>
              <a:gd name="f249" fmla="+- 0 0 f241"/>
              <a:gd name="f250" fmla="+- 0 0 f242"/>
              <a:gd name="f251" fmla="+- 0 0 f243"/>
              <a:gd name="f252" fmla="*/ f9 f244 1"/>
              <a:gd name="f253" fmla="*/ f9 f245 1"/>
              <a:gd name="f254" fmla="*/ f9 f246 1"/>
              <a:gd name="f255" fmla="*/ f9 f247 1"/>
              <a:gd name="f256" fmla="*/ f9 f248 1"/>
              <a:gd name="f257" fmla="*/ f9 f249 1"/>
              <a:gd name="f258" fmla="*/ f9 f250 1"/>
              <a:gd name="f259" fmla="*/ f9 f251 1"/>
              <a:gd name="f260" fmla="*/ f252 f62 1"/>
              <a:gd name="f261" fmla="*/ f253 f61 1"/>
              <a:gd name="f262" fmla="*/ f254 f62 1"/>
              <a:gd name="f263" fmla="*/ f255 f61 1"/>
              <a:gd name="f264" fmla="*/ f256 f88 1"/>
              <a:gd name="f265" fmla="*/ f257 f89 1"/>
              <a:gd name="f266" fmla="*/ f258 f88 1"/>
              <a:gd name="f267" fmla="*/ f259 f89 1"/>
              <a:gd name="f268" fmla="+- f71 f260 0"/>
              <a:gd name="f269" fmla="+- f70 f261 0"/>
              <a:gd name="f270" fmla="+- f71 f262 0"/>
              <a:gd name="f271" fmla="+- f70 f263 0"/>
              <a:gd name="f272" fmla="+- f71 f264 0"/>
              <a:gd name="f273" fmla="+- f70 f265 0"/>
              <a:gd name="f274" fmla="+- f71 f266 0"/>
              <a:gd name="f275" fmla="+- f70 f267 0"/>
              <a:gd name="f276" fmla="max f268 f272"/>
              <a:gd name="f277" fmla="max f270 f274"/>
              <a:gd name="f278" fmla="max f269 f273"/>
              <a:gd name="f279" fmla="max f271 f275"/>
              <a:gd name="f280" fmla="min f268 f272"/>
              <a:gd name="f281" fmla="min f270 f274"/>
              <a:gd name="f282" fmla="min f269 f273"/>
              <a:gd name="f283" fmla="min f271 f275"/>
              <a:gd name="f284" fmla="+- f268 f274 0"/>
              <a:gd name="f285" fmla="+- f269 f275 0"/>
              <a:gd name="f286" fmla="+- f270 f272 0"/>
              <a:gd name="f287" fmla="+- f271 f273 0"/>
              <a:gd name="f288" fmla="*/ f268 f40 1"/>
              <a:gd name="f289" fmla="*/ f269 f40 1"/>
              <a:gd name="f290" fmla="*/ f272 f40 1"/>
              <a:gd name="f291" fmla="*/ f273 f40 1"/>
              <a:gd name="f292" fmla="max f276 f277"/>
              <a:gd name="f293" fmla="max f278 f279"/>
              <a:gd name="f294" fmla="min f280 f281"/>
              <a:gd name="f295" fmla="min f282 f283"/>
              <a:gd name="f296" fmla="*/ f284 1 2"/>
              <a:gd name="f297" fmla="*/ f285 1 2"/>
              <a:gd name="f298" fmla="*/ f286 1 2"/>
              <a:gd name="f299" fmla="*/ f287 1 2"/>
              <a:gd name="f300" fmla="?: f80 f45 f292"/>
              <a:gd name="f301" fmla="?: f81 f46 f293"/>
              <a:gd name="f302" fmla="?: f82 f7 f294"/>
              <a:gd name="f303" fmla="?: f83 f7 f295"/>
              <a:gd name="f304" fmla="*/ f296 f40 1"/>
              <a:gd name="f305" fmla="*/ f297 f40 1"/>
              <a:gd name="f306" fmla="*/ f298 f40 1"/>
              <a:gd name="f307" fmla="*/ f299 f40 1"/>
              <a:gd name="f308" fmla="*/ f302 f40 1"/>
              <a:gd name="f309" fmla="*/ f303 f40 1"/>
              <a:gd name="f310" fmla="*/ f300 f40 1"/>
              <a:gd name="f311" fmla="*/ f301 f40 1"/>
            </a:gdLst>
            <a:ahLst/>
            <a:cxnLst>
              <a:cxn ang="3cd4">
                <a:pos x="hc" y="t"/>
              </a:cxn>
              <a:cxn ang="0">
                <a:pos x="r" y="vc"/>
              </a:cxn>
              <a:cxn ang="cd4">
                <a:pos x="hc" y="b"/>
              </a:cxn>
              <a:cxn ang="cd2">
                <a:pos x="l" y="vc"/>
              </a:cxn>
              <a:cxn ang="f37">
                <a:pos x="f304" y="f305"/>
              </a:cxn>
              <a:cxn ang="f38">
                <a:pos x="f306" y="f307"/>
              </a:cxn>
              <a:cxn ang="f39">
                <a:pos x="f86" y="f87"/>
              </a:cxn>
            </a:cxnLst>
            <a:rect l="f308" t="f309" r="f310" b="f311"/>
            <a:pathLst>
              <a:path>
                <a:moveTo>
                  <a:pt x="f288" y="f289"/>
                </a:moveTo>
                <a:arcTo wR="f76" hR="f77" stAng="f47" swAng="f73"/>
                <a:lnTo>
                  <a:pt x="f290" y="f291"/>
                </a:lnTo>
                <a:arcTo wR="f94" hR="f95" stAng="f48" swAng="f79"/>
                <a:close/>
              </a:path>
            </a:pathLst>
          </a:custGeom>
          <a:solidFill>
            <a:srgbClr val="D9D9D9"/>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5" name="Freeform 20">
            <a:extLst>
              <a:ext uri="{FF2B5EF4-FFF2-40B4-BE49-F238E27FC236}">
                <a16:creationId xmlns:a16="http://schemas.microsoft.com/office/drawing/2014/main" id="{8DCDCA50-0A3F-101F-C307-D349280AD86D}"/>
              </a:ext>
            </a:extLst>
          </p:cNvPr>
          <p:cNvSpPr/>
          <p:nvPr/>
        </p:nvSpPr>
        <p:spPr>
          <a:xfrm>
            <a:off x="3976141" y="2420845"/>
            <a:ext cx="902975" cy="902455"/>
          </a:xfrm>
          <a:custGeom>
            <a:avLst/>
            <a:gdLst>
              <a:gd name="f0" fmla="val 10800000"/>
              <a:gd name="f1" fmla="val 5400000"/>
              <a:gd name="f2" fmla="val 180"/>
              <a:gd name="f3" fmla="val w"/>
              <a:gd name="f4" fmla="val h"/>
              <a:gd name="f5" fmla="val 0"/>
              <a:gd name="f6" fmla="val 2779864"/>
              <a:gd name="f7" fmla="val 1389932"/>
              <a:gd name="f8" fmla="val 622294"/>
              <a:gd name="f9" fmla="val 2157570"/>
              <a:gd name="f10" fmla="+- 0 0 -90"/>
              <a:gd name="f11" fmla="*/ f3 1 2779864"/>
              <a:gd name="f12" fmla="*/ f4 1 2779864"/>
              <a:gd name="f13" fmla="+- f6 0 f5"/>
              <a:gd name="f14" fmla="*/ f10 f0 1"/>
              <a:gd name="f15" fmla="*/ f13 1 2779864"/>
              <a:gd name="f16" fmla="*/ 0 f13 1"/>
              <a:gd name="f17" fmla="*/ 1389932 f13 1"/>
              <a:gd name="f18" fmla="*/ 2779864 f13 1"/>
              <a:gd name="f19" fmla="*/ f14 1 f2"/>
              <a:gd name="f20" fmla="*/ f16 1 2779864"/>
              <a:gd name="f21" fmla="*/ f17 1 2779864"/>
              <a:gd name="f22" fmla="*/ f18 1 2779864"/>
              <a:gd name="f23" fmla="*/ f5 1 f15"/>
              <a:gd name="f24" fmla="*/ f6 1 f15"/>
              <a:gd name="f25" fmla="+- f19 0 f1"/>
              <a:gd name="f26" fmla="*/ f20 1 f15"/>
              <a:gd name="f27" fmla="*/ f21 1 f15"/>
              <a:gd name="f28" fmla="*/ f22 1 f15"/>
              <a:gd name="f29" fmla="*/ f23 f11 1"/>
              <a:gd name="f30" fmla="*/ f24 f11 1"/>
              <a:gd name="f31" fmla="*/ f24 f12 1"/>
              <a:gd name="f32" fmla="*/ f23 f12 1"/>
              <a:gd name="f33" fmla="*/ f26 f11 1"/>
              <a:gd name="f34" fmla="*/ f27 f12 1"/>
              <a:gd name="f35" fmla="*/ f27 f11 1"/>
              <a:gd name="f36" fmla="*/ f26 f12 1"/>
              <a:gd name="f37" fmla="*/ f28 f11 1"/>
              <a:gd name="f38" fmla="*/ f28 f12 1"/>
            </a:gdLst>
            <a:ahLst/>
            <a:cxnLst>
              <a:cxn ang="3cd4">
                <a:pos x="hc" y="t"/>
              </a:cxn>
              <a:cxn ang="0">
                <a:pos x="r" y="vc"/>
              </a:cxn>
              <a:cxn ang="cd4">
                <a:pos x="hc" y="b"/>
              </a:cxn>
              <a:cxn ang="cd2">
                <a:pos x="l" y="vc"/>
              </a:cxn>
              <a:cxn ang="f25">
                <a:pos x="f33" y="f34"/>
              </a:cxn>
              <a:cxn ang="f25">
                <a:pos x="f35" y="f36"/>
              </a:cxn>
              <a:cxn ang="f25">
                <a:pos x="f37" y="f34"/>
              </a:cxn>
              <a:cxn ang="f25">
                <a:pos x="f35" y="f38"/>
              </a:cxn>
              <a:cxn ang="f25">
                <a:pos x="f33" y="f34"/>
              </a:cxn>
            </a:cxnLst>
            <a:rect l="f29" t="f32" r="f30" b="f31"/>
            <a:pathLst>
              <a:path w="2779864" h="2779864">
                <a:moveTo>
                  <a:pt x="f5" y="f7"/>
                </a:moveTo>
                <a:cubicBezTo>
                  <a:pt x="f5" y="f8"/>
                  <a:pt x="f8" y="f5"/>
                  <a:pt x="f7" y="f5"/>
                </a:cubicBezTo>
                <a:cubicBezTo>
                  <a:pt x="f9" y="f5"/>
                  <a:pt x="f6" y="f8"/>
                  <a:pt x="f6" y="f7"/>
                </a:cubicBezTo>
                <a:cubicBezTo>
                  <a:pt x="f6" y="f9"/>
                  <a:pt x="f9" y="f6"/>
                  <a:pt x="f7" y="f6"/>
                </a:cubicBezTo>
                <a:cubicBezTo>
                  <a:pt x="f8" y="f6"/>
                  <a:pt x="f5" y="f9"/>
                  <a:pt x="f5" y="f7"/>
                </a:cubicBezTo>
                <a:close/>
              </a:path>
            </a:pathLst>
          </a:custGeom>
          <a:solidFill>
            <a:schemeClr val="accent4"/>
          </a:solidFill>
          <a:ln cap="flat">
            <a:noFill/>
            <a:prstDash val="solid"/>
          </a:ln>
        </p:spPr>
        <p:txBody>
          <a:bodyPr vert="horz" wrap="square" lIns="483306" tIns="483306" rIns="483306" bIns="483306" anchor="ctr" anchorCtr="1" compatLnSpc="1">
            <a:noAutofit/>
          </a:bodyPr>
          <a:lstStyle/>
          <a:p>
            <a:pPr marL="0" marR="0" lvl="0" indent="0" algn="ctr" defTabSz="2667003" rtl="0" fontAlgn="auto" hangingPunct="1">
              <a:lnSpc>
                <a:spcPct val="90000"/>
              </a:lnSpc>
              <a:spcBef>
                <a:spcPts val="0"/>
              </a:spcBef>
              <a:spcAft>
                <a:spcPts val="80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6" name="Freeform 21">
            <a:extLst>
              <a:ext uri="{FF2B5EF4-FFF2-40B4-BE49-F238E27FC236}">
                <a16:creationId xmlns:a16="http://schemas.microsoft.com/office/drawing/2014/main" id="{FD89E381-8299-E699-F3E2-7FD16C060BBF}"/>
              </a:ext>
            </a:extLst>
          </p:cNvPr>
          <p:cNvSpPr/>
          <p:nvPr/>
        </p:nvSpPr>
        <p:spPr>
          <a:xfrm>
            <a:off x="4097689" y="1748094"/>
            <a:ext cx="631873" cy="631360"/>
          </a:xfrm>
          <a:custGeom>
            <a:avLst/>
            <a:gdLst>
              <a:gd name="f0" fmla="val 10800000"/>
              <a:gd name="f1" fmla="val 5400000"/>
              <a:gd name="f2" fmla="val 180"/>
              <a:gd name="f3" fmla="val w"/>
              <a:gd name="f4" fmla="val h"/>
              <a:gd name="f5" fmla="val 0"/>
              <a:gd name="f6" fmla="val 1945905"/>
              <a:gd name="f7" fmla="val 972953"/>
              <a:gd name="f8" fmla="val 435606"/>
              <a:gd name="f9" fmla="val 1510300"/>
              <a:gd name="f10" fmla="val 1945906"/>
              <a:gd name="f11" fmla="+- 0 0 -90"/>
              <a:gd name="f12" fmla="*/ f3 1 1945905"/>
              <a:gd name="f13" fmla="*/ f4 1 1945905"/>
              <a:gd name="f14" fmla="+- f6 0 f5"/>
              <a:gd name="f15" fmla="*/ f11 f0 1"/>
              <a:gd name="f16" fmla="*/ f14 1 1945905"/>
              <a:gd name="f17" fmla="*/ 0 f14 1"/>
              <a:gd name="f18" fmla="*/ 972953 f14 1"/>
              <a:gd name="f19" fmla="*/ 1945906 f14 1"/>
              <a:gd name="f20" fmla="*/ f15 1 f2"/>
              <a:gd name="f21" fmla="*/ f17 1 1945905"/>
              <a:gd name="f22" fmla="*/ f18 1 1945905"/>
              <a:gd name="f23" fmla="*/ f19 1 1945905"/>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945905" h="1945905">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3"/>
          </a:solidFill>
          <a:ln cap="flat">
            <a:noFill/>
            <a:prstDash val="solid"/>
          </a:ln>
        </p:spPr>
        <p:txBody>
          <a:bodyPr vert="horz" wrap="square" lIns="338309" tIns="338309" rIns="338309" bIns="338309" anchor="ctr" anchorCtr="1" compatLnSpc="1">
            <a:noAutofit/>
          </a:bodyPr>
          <a:lstStyle/>
          <a:p>
            <a:pPr marL="0" marR="0" lvl="0" indent="0" algn="ctr" defTabSz="1866903" rtl="0" fontAlgn="auto" hangingPunct="1">
              <a:lnSpc>
                <a:spcPct val="90000"/>
              </a:lnSpc>
              <a:spcBef>
                <a:spcPts val="0"/>
              </a:spcBef>
              <a:spcAft>
                <a:spcPts val="80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7" name="Freeform 22">
            <a:extLst>
              <a:ext uri="{FF2B5EF4-FFF2-40B4-BE49-F238E27FC236}">
                <a16:creationId xmlns:a16="http://schemas.microsoft.com/office/drawing/2014/main" id="{5F6586F0-BD0D-911F-99C9-A2B19D3EB070}"/>
              </a:ext>
            </a:extLst>
          </p:cNvPr>
          <p:cNvSpPr/>
          <p:nvPr/>
        </p:nvSpPr>
        <p:spPr>
          <a:xfrm>
            <a:off x="4908425" y="2567044"/>
            <a:ext cx="631873" cy="631873"/>
          </a:xfrm>
          <a:custGeom>
            <a:avLst/>
            <a:gdLst>
              <a:gd name="f0" fmla="val 10800000"/>
              <a:gd name="f1" fmla="val 5400000"/>
              <a:gd name="f2" fmla="val 180"/>
              <a:gd name="f3" fmla="val w"/>
              <a:gd name="f4" fmla="val h"/>
              <a:gd name="f5" fmla="val 0"/>
              <a:gd name="f6" fmla="val 1945905"/>
              <a:gd name="f7" fmla="val 972953"/>
              <a:gd name="f8" fmla="val 435606"/>
              <a:gd name="f9" fmla="val 1510300"/>
              <a:gd name="f10" fmla="val 1945906"/>
              <a:gd name="f11" fmla="+- 0 0 -90"/>
              <a:gd name="f12" fmla="*/ f3 1 1945905"/>
              <a:gd name="f13" fmla="*/ f4 1 1945905"/>
              <a:gd name="f14" fmla="+- f6 0 f5"/>
              <a:gd name="f15" fmla="*/ f11 f0 1"/>
              <a:gd name="f16" fmla="*/ f14 1 1945905"/>
              <a:gd name="f17" fmla="*/ 0 f14 1"/>
              <a:gd name="f18" fmla="*/ 972953 f14 1"/>
              <a:gd name="f19" fmla="*/ 1945906 f14 1"/>
              <a:gd name="f20" fmla="*/ f15 1 f2"/>
              <a:gd name="f21" fmla="*/ f17 1 1945905"/>
              <a:gd name="f22" fmla="*/ f18 1 1945905"/>
              <a:gd name="f23" fmla="*/ f19 1 1945905"/>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945905" h="1945905">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6"/>
          </a:solidFill>
          <a:ln cap="flat">
            <a:noFill/>
            <a:prstDash val="solid"/>
          </a:ln>
        </p:spPr>
        <p:txBody>
          <a:bodyPr vert="horz" wrap="square" lIns="338309" tIns="338309" rIns="338309" bIns="338309" anchor="ctr" anchorCtr="1" compatLnSpc="1">
            <a:noAutofit/>
          </a:bodyPr>
          <a:lstStyle/>
          <a:p>
            <a:pPr marL="0" marR="0" lvl="0" indent="0" algn="ctr" defTabSz="1866903" rtl="0" fontAlgn="auto" hangingPunct="1">
              <a:lnSpc>
                <a:spcPct val="90000"/>
              </a:lnSpc>
              <a:spcBef>
                <a:spcPts val="0"/>
              </a:spcBef>
              <a:spcAft>
                <a:spcPts val="80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8" name="Freeform 23">
            <a:extLst>
              <a:ext uri="{FF2B5EF4-FFF2-40B4-BE49-F238E27FC236}">
                <a16:creationId xmlns:a16="http://schemas.microsoft.com/office/drawing/2014/main" id="{14DE2DAD-CDDD-6539-B04D-04057E11970F}"/>
              </a:ext>
            </a:extLst>
          </p:cNvPr>
          <p:cNvSpPr/>
          <p:nvPr/>
        </p:nvSpPr>
        <p:spPr>
          <a:xfrm>
            <a:off x="4114633" y="3364691"/>
            <a:ext cx="631873" cy="631873"/>
          </a:xfrm>
          <a:custGeom>
            <a:avLst/>
            <a:gdLst>
              <a:gd name="f0" fmla="val 10800000"/>
              <a:gd name="f1" fmla="val 5400000"/>
              <a:gd name="f2" fmla="val 180"/>
              <a:gd name="f3" fmla="val w"/>
              <a:gd name="f4" fmla="val h"/>
              <a:gd name="f5" fmla="val 0"/>
              <a:gd name="f6" fmla="val 1945905"/>
              <a:gd name="f7" fmla="val 972953"/>
              <a:gd name="f8" fmla="val 435606"/>
              <a:gd name="f9" fmla="val 1510300"/>
              <a:gd name="f10" fmla="val 1945906"/>
              <a:gd name="f11" fmla="+- 0 0 -90"/>
              <a:gd name="f12" fmla="*/ f3 1 1945905"/>
              <a:gd name="f13" fmla="*/ f4 1 1945905"/>
              <a:gd name="f14" fmla="+- f6 0 f5"/>
              <a:gd name="f15" fmla="*/ f11 f0 1"/>
              <a:gd name="f16" fmla="*/ f14 1 1945905"/>
              <a:gd name="f17" fmla="*/ 0 f14 1"/>
              <a:gd name="f18" fmla="*/ 972953 f14 1"/>
              <a:gd name="f19" fmla="*/ 1945906 f14 1"/>
              <a:gd name="f20" fmla="*/ f15 1 f2"/>
              <a:gd name="f21" fmla="*/ f17 1 1945905"/>
              <a:gd name="f22" fmla="*/ f18 1 1945905"/>
              <a:gd name="f23" fmla="*/ f19 1 1945905"/>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945905" h="1945905">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92D050"/>
          </a:solidFill>
          <a:ln cap="flat">
            <a:noFill/>
            <a:prstDash val="solid"/>
          </a:ln>
        </p:spPr>
        <p:txBody>
          <a:bodyPr vert="horz" wrap="square" lIns="338309" tIns="338309" rIns="338309" bIns="338309" anchor="ctr" anchorCtr="1" compatLnSpc="1">
            <a:noAutofit/>
          </a:bodyPr>
          <a:lstStyle/>
          <a:p>
            <a:pPr marL="0" marR="0" lvl="0" indent="0" algn="ctr" defTabSz="1866903" rtl="0" fontAlgn="auto" hangingPunct="1">
              <a:lnSpc>
                <a:spcPct val="90000"/>
              </a:lnSpc>
              <a:spcBef>
                <a:spcPts val="0"/>
              </a:spcBef>
              <a:spcAft>
                <a:spcPts val="80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9" name="Freeform 24">
            <a:extLst>
              <a:ext uri="{FF2B5EF4-FFF2-40B4-BE49-F238E27FC236}">
                <a16:creationId xmlns:a16="http://schemas.microsoft.com/office/drawing/2014/main" id="{F9C28957-F7BB-0F13-071F-CC765BA737ED}"/>
              </a:ext>
            </a:extLst>
          </p:cNvPr>
          <p:cNvSpPr/>
          <p:nvPr/>
        </p:nvSpPr>
        <p:spPr>
          <a:xfrm>
            <a:off x="3308290" y="2567049"/>
            <a:ext cx="631873" cy="631873"/>
          </a:xfrm>
          <a:custGeom>
            <a:avLst/>
            <a:gdLst>
              <a:gd name="f0" fmla="val 10800000"/>
              <a:gd name="f1" fmla="val 5400000"/>
              <a:gd name="f2" fmla="val 180"/>
              <a:gd name="f3" fmla="val w"/>
              <a:gd name="f4" fmla="val h"/>
              <a:gd name="f5" fmla="val 0"/>
              <a:gd name="f6" fmla="val 1945905"/>
              <a:gd name="f7" fmla="val 972953"/>
              <a:gd name="f8" fmla="val 435606"/>
              <a:gd name="f9" fmla="val 1510300"/>
              <a:gd name="f10" fmla="val 1945906"/>
              <a:gd name="f11" fmla="+- 0 0 -90"/>
              <a:gd name="f12" fmla="*/ f3 1 1945905"/>
              <a:gd name="f13" fmla="*/ f4 1 1945905"/>
              <a:gd name="f14" fmla="+- f6 0 f5"/>
              <a:gd name="f15" fmla="*/ f11 f0 1"/>
              <a:gd name="f16" fmla="*/ f14 1 1945905"/>
              <a:gd name="f17" fmla="*/ 0 f14 1"/>
              <a:gd name="f18" fmla="*/ 972953 f14 1"/>
              <a:gd name="f19" fmla="*/ 1945906 f14 1"/>
              <a:gd name="f20" fmla="*/ f15 1 f2"/>
              <a:gd name="f21" fmla="*/ f17 1 1945905"/>
              <a:gd name="f22" fmla="*/ f18 1 1945905"/>
              <a:gd name="f23" fmla="*/ f19 1 1945905"/>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945905" h="1945905">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2"/>
          </a:solidFill>
          <a:ln cap="flat">
            <a:noFill/>
            <a:prstDash val="solid"/>
          </a:ln>
        </p:spPr>
        <p:txBody>
          <a:bodyPr vert="horz" wrap="square" lIns="338309" tIns="338309" rIns="338309" bIns="338309" anchor="ctr" anchorCtr="1" compatLnSpc="1">
            <a:noAutofit/>
          </a:bodyPr>
          <a:lstStyle/>
          <a:p>
            <a:pPr marL="0" marR="0" lvl="0" indent="0" algn="ctr" defTabSz="1866903" rtl="0" fontAlgn="auto" hangingPunct="1">
              <a:lnSpc>
                <a:spcPct val="90000"/>
              </a:lnSpc>
              <a:spcBef>
                <a:spcPts val="0"/>
              </a:spcBef>
              <a:spcAft>
                <a:spcPts val="80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0" name="Rectangle 69">
            <a:extLst>
              <a:ext uri="{FF2B5EF4-FFF2-40B4-BE49-F238E27FC236}">
                <a16:creationId xmlns:a16="http://schemas.microsoft.com/office/drawing/2014/main" id="{BFA6CF40-F5F7-863C-D238-EB65B46B6931}"/>
              </a:ext>
            </a:extLst>
          </p:cNvPr>
          <p:cNvSpPr/>
          <p:nvPr/>
        </p:nvSpPr>
        <p:spPr>
          <a:xfrm>
            <a:off x="1670979" y="2706624"/>
            <a:ext cx="1601333" cy="447363"/>
          </a:xfrm>
          <a:prstGeom prst="rect">
            <a:avLst/>
          </a:prstGeom>
          <a:solidFill>
            <a:schemeClr val="accent2"/>
          </a:solidFill>
          <a:ln cap="flat">
            <a:noFill/>
            <a:prstDash val="solid"/>
          </a:ln>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2" name="TextBox 71">
            <a:extLst>
              <a:ext uri="{FF2B5EF4-FFF2-40B4-BE49-F238E27FC236}">
                <a16:creationId xmlns:a16="http://schemas.microsoft.com/office/drawing/2014/main" id="{E4FC23C3-01C4-03AD-011D-88785564DB34}"/>
              </a:ext>
            </a:extLst>
          </p:cNvPr>
          <p:cNvSpPr txBox="1"/>
          <p:nvPr/>
        </p:nvSpPr>
        <p:spPr>
          <a:xfrm>
            <a:off x="1676508" y="2713662"/>
            <a:ext cx="384676" cy="461626"/>
          </a:xfrm>
          <a:prstGeom prst="rect">
            <a:avLst/>
          </a:prstGeom>
          <a:noFill/>
          <a:ln cap="flat">
            <a:noFill/>
          </a:ln>
        </p:spPr>
        <p:txBody>
          <a:bodyPr vert="horz" wrap="square" lIns="182843" tIns="91421" rIns="182843" bIns="9142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cap="none" baseline="0">
                <a:solidFill>
                  <a:srgbClr val="FFFFFF"/>
                </a:solidFill>
                <a:uFillTx/>
                <a:latin typeface="BC Falster Grotesk RB" pitchFamily="50" charset="0"/>
                <a:ea typeface="MS PGothic" pitchFamily="34"/>
              </a:rPr>
              <a:t>D</a:t>
            </a:r>
          </a:p>
        </p:txBody>
      </p:sp>
      <p:sp>
        <p:nvSpPr>
          <p:cNvPr id="53" name="TextBox 72">
            <a:extLst>
              <a:ext uri="{FF2B5EF4-FFF2-40B4-BE49-F238E27FC236}">
                <a16:creationId xmlns:a16="http://schemas.microsoft.com/office/drawing/2014/main" id="{F4EB6A80-4DBC-42B7-DE0B-F2D1B32721E6}"/>
              </a:ext>
            </a:extLst>
          </p:cNvPr>
          <p:cNvSpPr txBox="1"/>
          <p:nvPr/>
        </p:nvSpPr>
        <p:spPr>
          <a:xfrm>
            <a:off x="1784486" y="2663190"/>
            <a:ext cx="1601333" cy="485672"/>
          </a:xfrm>
          <a:prstGeom prst="rect">
            <a:avLst/>
          </a:prstGeom>
          <a:noFill/>
          <a:ln cap="flat">
            <a:noFill/>
          </a:ln>
        </p:spPr>
        <p:txBody>
          <a:bodyPr vert="horz" wrap="square" lIns="219419" tIns="109709" rIns="219419" bIns="109709" anchor="t" anchorCtr="0" compatLnSpc="1">
            <a:spAutoFit/>
          </a:bodyPr>
          <a:lstStyle/>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800" b="0" i="0" u="none" strike="noStrike" cap="none" baseline="0">
                <a:solidFill>
                  <a:srgbClr val="FFFFFF"/>
                </a:solidFill>
                <a:uFillTx/>
                <a:latin typeface="BC Falster Grotesk RB" pitchFamily="50" charset="0"/>
                <a:ea typeface="MS PGothic" pitchFamily="34"/>
              </a:rPr>
              <a:t>Collaboration between value chains</a:t>
            </a:r>
          </a:p>
        </p:txBody>
      </p:sp>
      <p:sp>
        <p:nvSpPr>
          <p:cNvPr id="54" name="Rectangle 73">
            <a:extLst>
              <a:ext uri="{FF2B5EF4-FFF2-40B4-BE49-F238E27FC236}">
                <a16:creationId xmlns:a16="http://schemas.microsoft.com/office/drawing/2014/main" id="{774D9029-B621-A905-635F-B2D5B95B59DF}"/>
              </a:ext>
            </a:extLst>
          </p:cNvPr>
          <p:cNvSpPr/>
          <p:nvPr/>
        </p:nvSpPr>
        <p:spPr>
          <a:xfrm>
            <a:off x="5550825" y="2640131"/>
            <a:ext cx="1601333" cy="447363"/>
          </a:xfrm>
          <a:prstGeom prst="rect">
            <a:avLst/>
          </a:prstGeom>
          <a:solidFill>
            <a:schemeClr val="accent6"/>
          </a:solidFill>
          <a:ln cap="flat">
            <a:noFill/>
            <a:prstDash val="solid"/>
          </a:ln>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6" name="TextBox 75">
            <a:extLst>
              <a:ext uri="{FF2B5EF4-FFF2-40B4-BE49-F238E27FC236}">
                <a16:creationId xmlns:a16="http://schemas.microsoft.com/office/drawing/2014/main" id="{CDA3D485-7DD2-0BB3-43A6-B478AFBBF272}"/>
              </a:ext>
            </a:extLst>
          </p:cNvPr>
          <p:cNvSpPr txBox="1"/>
          <p:nvPr/>
        </p:nvSpPr>
        <p:spPr>
          <a:xfrm>
            <a:off x="5555559" y="2640131"/>
            <a:ext cx="384676" cy="461626"/>
          </a:xfrm>
          <a:prstGeom prst="rect">
            <a:avLst/>
          </a:prstGeom>
          <a:noFill/>
          <a:ln cap="flat">
            <a:noFill/>
          </a:ln>
        </p:spPr>
        <p:txBody>
          <a:bodyPr vert="horz" wrap="square" lIns="182843" tIns="91421" rIns="182843" bIns="9142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cap="none" baseline="0">
                <a:solidFill>
                  <a:srgbClr val="FFFFFF"/>
                </a:solidFill>
                <a:uFillTx/>
                <a:latin typeface="BC Falster Grotesk RB" pitchFamily="50" charset="0"/>
                <a:ea typeface="MS PGothic" pitchFamily="34"/>
              </a:rPr>
              <a:t>B</a:t>
            </a:r>
          </a:p>
        </p:txBody>
      </p:sp>
      <p:sp>
        <p:nvSpPr>
          <p:cNvPr id="57" name="TextBox 76">
            <a:extLst>
              <a:ext uri="{FF2B5EF4-FFF2-40B4-BE49-F238E27FC236}">
                <a16:creationId xmlns:a16="http://schemas.microsoft.com/office/drawing/2014/main" id="{86EF48B2-09C6-3AB1-23BC-19BADCAE739C}"/>
              </a:ext>
            </a:extLst>
          </p:cNvPr>
          <p:cNvSpPr txBox="1"/>
          <p:nvPr/>
        </p:nvSpPr>
        <p:spPr>
          <a:xfrm>
            <a:off x="5873638" y="2554964"/>
            <a:ext cx="1342604" cy="617695"/>
          </a:xfrm>
          <a:prstGeom prst="rect">
            <a:avLst/>
          </a:prstGeom>
          <a:noFill/>
          <a:ln cap="flat">
            <a:noFill/>
          </a:ln>
        </p:spPr>
        <p:txBody>
          <a:bodyPr vert="horz" wrap="square" lIns="219419" tIns="109709" rIns="219419" bIns="109709" anchor="t" anchorCtr="0" compatLnSpc="1">
            <a:spAutoFit/>
          </a:bodyPr>
          <a:lstStyle/>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1200" b="0" i="0" u="none" strike="noStrike" cap="none" baseline="0">
                <a:solidFill>
                  <a:srgbClr val="FFFFFF"/>
                </a:solidFill>
                <a:uFillTx/>
                <a:latin typeface="BC Falster Grotesk RB" pitchFamily="50" charset="0"/>
                <a:ea typeface="MS PGothic" pitchFamily="34"/>
              </a:rPr>
              <a:t>Industry Challenges</a:t>
            </a:r>
          </a:p>
        </p:txBody>
      </p:sp>
      <p:sp>
        <p:nvSpPr>
          <p:cNvPr id="58" name="Rectangle 77">
            <a:extLst>
              <a:ext uri="{FF2B5EF4-FFF2-40B4-BE49-F238E27FC236}">
                <a16:creationId xmlns:a16="http://schemas.microsoft.com/office/drawing/2014/main" id="{48C21AFA-9417-7264-2FF8-4A50DC93F950}"/>
              </a:ext>
            </a:extLst>
          </p:cNvPr>
          <p:cNvSpPr/>
          <p:nvPr/>
        </p:nvSpPr>
        <p:spPr>
          <a:xfrm>
            <a:off x="3657340" y="4023333"/>
            <a:ext cx="1601333" cy="447363"/>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9" name="Line 525">
            <a:extLst>
              <a:ext uri="{FF2B5EF4-FFF2-40B4-BE49-F238E27FC236}">
                <a16:creationId xmlns:a16="http://schemas.microsoft.com/office/drawing/2014/main" id="{3C61361E-161D-40E3-A920-9CE4D4D76A06}"/>
              </a:ext>
            </a:extLst>
          </p:cNvPr>
          <p:cNvSpPr/>
          <p:nvPr/>
        </p:nvSpPr>
        <p:spPr>
          <a:xfrm>
            <a:off x="5593403" y="5901757"/>
            <a:ext cx="2121" cy="47605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801" cap="flat">
            <a:solidFill>
              <a:srgbClr val="F1F0F0"/>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a-ES" sz="1800" b="0" i="0" u="none" strike="noStrike" kern="1200" cap="none" spc="0" baseline="0">
              <a:solidFill>
                <a:srgbClr val="000000"/>
              </a:solidFill>
              <a:uFillTx/>
              <a:latin typeface="Calibri"/>
            </a:endParaRPr>
          </a:p>
        </p:txBody>
      </p:sp>
      <p:sp>
        <p:nvSpPr>
          <p:cNvPr id="60" name="TextBox 79">
            <a:extLst>
              <a:ext uri="{FF2B5EF4-FFF2-40B4-BE49-F238E27FC236}">
                <a16:creationId xmlns:a16="http://schemas.microsoft.com/office/drawing/2014/main" id="{4BD332CC-E748-A979-6A62-EB89268E9DAC}"/>
              </a:ext>
            </a:extLst>
          </p:cNvPr>
          <p:cNvSpPr txBox="1"/>
          <p:nvPr/>
        </p:nvSpPr>
        <p:spPr>
          <a:xfrm>
            <a:off x="3618857" y="4023333"/>
            <a:ext cx="388179" cy="461626"/>
          </a:xfrm>
          <a:prstGeom prst="rect">
            <a:avLst/>
          </a:prstGeom>
          <a:noFill/>
          <a:ln cap="flat">
            <a:noFill/>
          </a:ln>
        </p:spPr>
        <p:txBody>
          <a:bodyPr vert="horz" wrap="square" lIns="182843" tIns="91421" rIns="182843" bIns="9142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cap="none" baseline="0">
                <a:solidFill>
                  <a:srgbClr val="FFFFFF"/>
                </a:solidFill>
                <a:uFillTx/>
                <a:latin typeface="BC Falster Grotesk RB" pitchFamily="50" charset="0"/>
                <a:ea typeface="MS PGothic" pitchFamily="34"/>
              </a:rPr>
              <a:t>C</a:t>
            </a:r>
          </a:p>
        </p:txBody>
      </p:sp>
      <p:sp>
        <p:nvSpPr>
          <p:cNvPr id="61" name="TextBox 80">
            <a:extLst>
              <a:ext uri="{FF2B5EF4-FFF2-40B4-BE49-F238E27FC236}">
                <a16:creationId xmlns:a16="http://schemas.microsoft.com/office/drawing/2014/main" id="{80FABF18-39CC-885A-FD84-9EB39590F4F7}"/>
              </a:ext>
            </a:extLst>
          </p:cNvPr>
          <p:cNvSpPr txBox="1"/>
          <p:nvPr/>
        </p:nvSpPr>
        <p:spPr>
          <a:xfrm>
            <a:off x="3865720" y="4027806"/>
            <a:ext cx="1727683" cy="446687"/>
          </a:xfrm>
          <a:prstGeom prst="rect">
            <a:avLst/>
          </a:prstGeom>
          <a:noFill/>
          <a:ln cap="flat">
            <a:noFill/>
          </a:ln>
        </p:spPr>
        <p:txBody>
          <a:bodyPr vert="horz" wrap="square" lIns="219419" tIns="109709" rIns="219419" bIns="109709" anchor="t" anchorCtr="0" compatLnSpc="1">
            <a:spAutoFit/>
          </a:bodyPr>
          <a:lstStyle/>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1400" b="0" i="0" u="none" strike="noStrike" cap="none" baseline="0">
                <a:solidFill>
                  <a:srgbClr val="FFFFFF"/>
                </a:solidFill>
                <a:uFillTx/>
                <a:latin typeface="BC Falster Grotesk RB" pitchFamily="50" charset="0"/>
                <a:ea typeface="MS PGothic" pitchFamily="34"/>
              </a:rPr>
              <a:t>Sustainability</a:t>
            </a:r>
          </a:p>
        </p:txBody>
      </p:sp>
      <p:sp>
        <p:nvSpPr>
          <p:cNvPr id="62" name="Rectangle 81">
            <a:extLst>
              <a:ext uri="{FF2B5EF4-FFF2-40B4-BE49-F238E27FC236}">
                <a16:creationId xmlns:a16="http://schemas.microsoft.com/office/drawing/2014/main" id="{E0003B10-4C1E-335F-20B3-270D1117564B}"/>
              </a:ext>
            </a:extLst>
          </p:cNvPr>
          <p:cNvSpPr/>
          <p:nvPr/>
        </p:nvSpPr>
        <p:spPr>
          <a:xfrm>
            <a:off x="3701870" y="1271236"/>
            <a:ext cx="1601333" cy="447363"/>
          </a:xfrm>
          <a:prstGeom prst="rect">
            <a:avLst/>
          </a:prstGeom>
          <a:solidFill>
            <a:schemeClr val="accent3"/>
          </a:solidFill>
          <a:ln cap="flat">
            <a:noFill/>
            <a:prstDash val="solid"/>
          </a:ln>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4" name="TextBox 83">
            <a:extLst>
              <a:ext uri="{FF2B5EF4-FFF2-40B4-BE49-F238E27FC236}">
                <a16:creationId xmlns:a16="http://schemas.microsoft.com/office/drawing/2014/main" id="{BCC398C2-EE15-1BE9-85CF-F509EFF35CB8}"/>
              </a:ext>
            </a:extLst>
          </p:cNvPr>
          <p:cNvSpPr txBox="1"/>
          <p:nvPr/>
        </p:nvSpPr>
        <p:spPr>
          <a:xfrm>
            <a:off x="3747708" y="1222193"/>
            <a:ext cx="385844" cy="461626"/>
          </a:xfrm>
          <a:prstGeom prst="rect">
            <a:avLst/>
          </a:prstGeom>
          <a:noFill/>
          <a:ln cap="flat">
            <a:noFill/>
          </a:ln>
        </p:spPr>
        <p:txBody>
          <a:bodyPr vert="horz" wrap="square" lIns="182843" tIns="91421" rIns="182843" bIns="9142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cap="none" baseline="0">
                <a:solidFill>
                  <a:srgbClr val="FFFFFF"/>
                </a:solidFill>
                <a:uFillTx/>
                <a:latin typeface="BC Falster Grotesk RB" pitchFamily="50" charset="0"/>
                <a:ea typeface="MS PGothic" pitchFamily="34"/>
              </a:rPr>
              <a:t>A</a:t>
            </a:r>
          </a:p>
        </p:txBody>
      </p:sp>
      <p:sp>
        <p:nvSpPr>
          <p:cNvPr id="65" name="TextBox 84">
            <a:extLst>
              <a:ext uri="{FF2B5EF4-FFF2-40B4-BE49-F238E27FC236}">
                <a16:creationId xmlns:a16="http://schemas.microsoft.com/office/drawing/2014/main" id="{174AC22A-F709-26FF-CDDE-02BA0A1E8721}"/>
              </a:ext>
            </a:extLst>
          </p:cNvPr>
          <p:cNvSpPr txBox="1"/>
          <p:nvPr/>
        </p:nvSpPr>
        <p:spPr>
          <a:xfrm>
            <a:off x="4064714" y="1203092"/>
            <a:ext cx="1498143" cy="584673"/>
          </a:xfrm>
          <a:prstGeom prst="rect">
            <a:avLst/>
          </a:prstGeom>
          <a:noFill/>
          <a:ln cap="flat">
            <a:noFill/>
          </a:ln>
        </p:spPr>
        <p:txBody>
          <a:bodyPr vert="horz" wrap="square" lIns="219419" tIns="109709" rIns="219419" bIns="109709" anchor="t" anchorCtr="0" compatLnSpc="1">
            <a:spAutoFit/>
          </a:bodyPr>
          <a:lstStyle/>
          <a:p>
            <a:pPr marL="0" marR="0" lvl="0" indent="0" algn="l"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1100" b="0" i="0" u="none" strike="noStrike" cap="none" baseline="0">
                <a:solidFill>
                  <a:srgbClr val="FFFFFF"/>
                </a:solidFill>
                <a:uFillTx/>
                <a:latin typeface="BC Falster Grotesk RB" pitchFamily="50" charset="0"/>
                <a:ea typeface="MS PGothic" pitchFamily="34"/>
              </a:rPr>
              <a:t>Generational insights</a:t>
            </a:r>
          </a:p>
        </p:txBody>
      </p:sp>
      <p:pic>
        <p:nvPicPr>
          <p:cNvPr id="66" name="Gráfico 40" descr="Niña con globo con relleno sólido">
            <a:extLst>
              <a:ext uri="{FF2B5EF4-FFF2-40B4-BE49-F238E27FC236}">
                <a16:creationId xmlns:a16="http://schemas.microsoft.com/office/drawing/2014/main" id="{D3DC16D1-ED4A-D5B7-61C9-10EC033646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81568" y="1821220"/>
            <a:ext cx="493694" cy="493694"/>
          </a:xfrm>
          <a:prstGeom prst="rect">
            <a:avLst/>
          </a:prstGeom>
          <a:noFill/>
          <a:ln cap="flat">
            <a:noFill/>
          </a:ln>
        </p:spPr>
      </p:pic>
      <p:sp>
        <p:nvSpPr>
          <p:cNvPr id="67" name="Google Shape;335;p42">
            <a:extLst>
              <a:ext uri="{FF2B5EF4-FFF2-40B4-BE49-F238E27FC236}">
                <a16:creationId xmlns:a16="http://schemas.microsoft.com/office/drawing/2014/main" id="{550F29B3-4517-72E4-CB2C-1EB45CBDE28D}"/>
              </a:ext>
            </a:extLst>
          </p:cNvPr>
          <p:cNvSpPr txBox="1"/>
          <p:nvPr/>
        </p:nvSpPr>
        <p:spPr>
          <a:xfrm>
            <a:off x="3934316" y="2592146"/>
            <a:ext cx="957268" cy="498138"/>
          </a:xfrm>
          <a:prstGeom prst="rect">
            <a:avLst/>
          </a:prstGeom>
          <a:noFill/>
          <a:ln cap="flat">
            <a:noFill/>
          </a:ln>
        </p:spPr>
        <p:txBody>
          <a:bodyPr vert="horz" wrap="square" lIns="91421" tIns="45701" rIns="91421" bIns="45701" numCol="1"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1050" b="0" i="1" u="none" strike="noStrike" cap="none" baseline="0" dirty="0">
                <a:solidFill>
                  <a:srgbClr val="FFFFFF"/>
                </a:solidFill>
                <a:uFillTx/>
                <a:latin typeface="BC Falster Grotesk RB" pitchFamily="50" charset="0"/>
                <a:ea typeface="Calibri"/>
                <a:cs typeface="Calibri"/>
              </a:rPr>
              <a:t>Packaging as an experience</a:t>
            </a:r>
          </a:p>
        </p:txBody>
      </p:sp>
      <p:pic>
        <p:nvPicPr>
          <p:cNvPr id="68" name="Imagen 5" descr="Logotipo&#10;&#10;Descripción generada automáticamente">
            <a:extLst>
              <a:ext uri="{FF2B5EF4-FFF2-40B4-BE49-F238E27FC236}">
                <a16:creationId xmlns:a16="http://schemas.microsoft.com/office/drawing/2014/main" id="{7B5BD9BE-1937-40F3-CAC4-60A21C8834B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659230" y="3460665"/>
            <a:ext cx="699124" cy="354395"/>
          </a:xfrm>
          <a:prstGeom prst="rect">
            <a:avLst/>
          </a:prstGeom>
          <a:noFill/>
          <a:ln cap="flat">
            <a:noFill/>
          </a:ln>
        </p:spPr>
      </p:pic>
      <p:pic>
        <p:nvPicPr>
          <p:cNvPr id="69" name="Imagen 17" descr="Texto&#10;&#10;Descripción generada automáticamente">
            <a:extLst>
              <a:ext uri="{FF2B5EF4-FFF2-40B4-BE49-F238E27FC236}">
                <a16:creationId xmlns:a16="http://schemas.microsoft.com/office/drawing/2014/main" id="{3229815F-0124-270A-A58F-0A857C83F3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1887" y="3504183"/>
            <a:ext cx="878696" cy="202072"/>
          </a:xfrm>
          <a:prstGeom prst="rect">
            <a:avLst/>
          </a:prstGeom>
          <a:noFill/>
          <a:ln cap="flat">
            <a:noFill/>
          </a:ln>
        </p:spPr>
      </p:pic>
      <p:pic>
        <p:nvPicPr>
          <p:cNvPr id="70" name="Gráfico 19" descr="Nudo de cuerda con relleno sólido">
            <a:extLst>
              <a:ext uri="{FF2B5EF4-FFF2-40B4-BE49-F238E27FC236}">
                <a16:creationId xmlns:a16="http://schemas.microsoft.com/office/drawing/2014/main" id="{A891BA79-E358-1F91-690E-ED4B99A7E94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26696" y="2679823"/>
            <a:ext cx="447663" cy="447663"/>
          </a:xfrm>
          <a:prstGeom prst="rect">
            <a:avLst/>
          </a:prstGeom>
          <a:noFill/>
          <a:ln cap="flat">
            <a:noFill/>
          </a:ln>
        </p:spPr>
      </p:pic>
      <p:pic>
        <p:nvPicPr>
          <p:cNvPr id="71" name="Gráfico 37" descr="Diana con relleno sólido">
            <a:extLst>
              <a:ext uri="{FF2B5EF4-FFF2-40B4-BE49-F238E27FC236}">
                <a16:creationId xmlns:a16="http://schemas.microsoft.com/office/drawing/2014/main" id="{4691CFC6-2BF4-A763-3E7D-01C3AA2180D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034842" y="2680230"/>
            <a:ext cx="447663" cy="447663"/>
          </a:xfrm>
          <a:prstGeom prst="rect">
            <a:avLst/>
          </a:prstGeom>
          <a:noFill/>
          <a:ln cap="flat">
            <a:noFill/>
          </a:ln>
        </p:spPr>
      </p:pic>
      <p:pic>
        <p:nvPicPr>
          <p:cNvPr id="72" name="Gráfico 41" descr="Regar planta con relleno sólido">
            <a:extLst>
              <a:ext uri="{FF2B5EF4-FFF2-40B4-BE49-F238E27FC236}">
                <a16:creationId xmlns:a16="http://schemas.microsoft.com/office/drawing/2014/main" id="{9C374C49-ADDC-4A81-69E0-14CCD278081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227599" y="3522884"/>
            <a:ext cx="447663" cy="447663"/>
          </a:xfrm>
          <a:prstGeom prst="rect">
            <a:avLst/>
          </a:prstGeom>
          <a:noFill/>
          <a:ln cap="flat">
            <a:noFill/>
          </a:ln>
        </p:spPr>
      </p:pic>
    </p:spTree>
    <p:extLst>
      <p:ext uri="{BB962C8B-B14F-4D97-AF65-F5344CB8AC3E}">
        <p14:creationId xmlns:p14="http://schemas.microsoft.com/office/powerpoint/2010/main" val="1008120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9D2E6F4-156E-3075-0556-5527710E7D69}"/>
              </a:ext>
            </a:extLst>
          </p:cNvPr>
          <p:cNvSpPr>
            <a:spLocks noGrp="1"/>
          </p:cNvSpPr>
          <p:nvPr>
            <p:ph type="body" sz="quarter" idx="11"/>
          </p:nvPr>
        </p:nvSpPr>
        <p:spPr/>
        <p:txBody>
          <a:bodyPr>
            <a:normAutofit lnSpcReduction="10000"/>
          </a:bodyPr>
          <a:lstStyle/>
          <a:p>
            <a:r>
              <a:rPr lang="en-GB" sz="1200">
                <a:solidFill>
                  <a:schemeClr val="bg1"/>
                </a:solidFill>
                <a:latin typeface="BC Falster Grotesk RB" pitchFamily="50" charset="0"/>
              </a:rPr>
              <a:t>Children's categories lead the way in </a:t>
            </a:r>
            <a:r>
              <a:rPr lang="en-GB" sz="1200" b="1">
                <a:solidFill>
                  <a:schemeClr val="bg1"/>
                </a:solidFill>
                <a:latin typeface="BC Falster Grotesk RB" pitchFamily="50" charset="0"/>
              </a:rPr>
              <a:t>reducing the use of all types of plastic</a:t>
            </a:r>
            <a:r>
              <a:rPr lang="en-GB" sz="1200">
                <a:solidFill>
                  <a:schemeClr val="bg1"/>
                </a:solidFill>
                <a:latin typeface="BC Falster Grotesk RB" pitchFamily="50" charset="0"/>
              </a:rPr>
              <a:t> in packaging and single-use products, eliminating it as much as possible from designs and looking for </a:t>
            </a:r>
            <a:r>
              <a:rPr lang="en-GB" sz="1200" b="1">
                <a:solidFill>
                  <a:schemeClr val="bg1"/>
                </a:solidFill>
                <a:latin typeface="BC Falster Grotesk RB" pitchFamily="50" charset="0"/>
              </a:rPr>
              <a:t>viable alternatives </a:t>
            </a:r>
            <a:r>
              <a:rPr lang="en-GB" sz="1200">
                <a:solidFill>
                  <a:schemeClr val="bg1"/>
                </a:solidFill>
                <a:latin typeface="BC Falster Grotesk RB" pitchFamily="50" charset="0"/>
              </a:rPr>
              <a:t>from other materials.</a:t>
            </a:r>
          </a:p>
          <a:p>
            <a:endParaRPr lang="es-ES"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rPr>
              <a:t>Toys become "Green" – Lego, Uno, Hasbro </a:t>
            </a:r>
            <a:r>
              <a:rPr lang="en-GB" sz="1200" b="0" i="0" u="none" strike="noStrike" cap="none" baseline="0">
                <a:solidFill>
                  <a:schemeClr val="bg1"/>
                </a:solidFill>
                <a:uFillTx/>
                <a:latin typeface="BC Falster Grotesk RB" pitchFamily="50" charset="0"/>
                <a:ea typeface="Calibri"/>
                <a:cs typeface="Calibri"/>
              </a:rPr>
              <a:t>Toy manufacturers who are reviewing and redesigning their packaging and even the products themselves to reduce the need for plastic and the creation of hard-to-recycle waste</a:t>
            </a:r>
            <a:r>
              <a:rPr lang="en-GB" sz="1200" b="1" i="0" u="none" strike="noStrike" cap="none" baseline="0">
                <a:solidFill>
                  <a:schemeClr val="accent1"/>
                </a:solidFill>
                <a:uFillTx/>
                <a:latin typeface="BC Falster Grotesk RB" pitchFamily="50" charset="0"/>
                <a:ea typeface="Calibri"/>
                <a:cs typeface="Calibri"/>
              </a:rPr>
              <a:t>. </a:t>
            </a:r>
            <a:r>
              <a:rPr lang="en-GB" sz="1100" b="0" i="0" u="none" strike="noStrike" cap="none" baseline="0">
                <a:solidFill>
                  <a:schemeClr val="accent1"/>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 info</a:t>
            </a:r>
            <a:r>
              <a:rPr lang="en-GB" sz="1100" b="0" i="0" u="none" strike="noStrike" cap="none" baseline="0">
                <a:solidFill>
                  <a:schemeClr val="accent1"/>
                </a:solidFill>
                <a:uFillTx/>
                <a:latin typeface="BC Falster Grotesk RB" pitchFamily="50" charset="0"/>
                <a:ea typeface="Calibri"/>
                <a:cs typeface="Calibri"/>
              </a:rPr>
              <a:t> / </a:t>
            </a:r>
            <a:r>
              <a:rPr lang="en-GB" sz="1100" b="0" i="0" u="none" strike="noStrike" cap="none" baseline="0">
                <a:solidFill>
                  <a:schemeClr val="accent1"/>
                </a:solidFill>
                <a:uFillTx/>
                <a:latin typeface="BC Falster Grotesk RB" pitchFamily="50" charset="0"/>
                <a:ea typeface="Calibri"/>
                <a:cs typeface="Calibri"/>
                <a:hlinkClick r:id="rId3">
                  <a:extLst>
                    <a:ext uri="{A12FA001-AC4F-418D-AE19-62706E023703}">
                      <ahyp:hlinkClr xmlns:ahyp="http://schemas.microsoft.com/office/drawing/2018/hyperlinkcolor" val="tx"/>
                    </a:ext>
                  </a:extLst>
                </a:hlinkClick>
              </a:rPr>
              <a:t>+ info</a:t>
            </a:r>
            <a:r>
              <a:rPr lang="en-GB" sz="1100" b="0" i="0" u="none" strike="noStrike" cap="none" baseline="0">
                <a:solidFill>
                  <a:schemeClr val="accent1"/>
                </a:solidFill>
                <a:uFillTx/>
                <a:latin typeface="BC Falster Grotesk RB" pitchFamily="50" charset="0"/>
                <a:ea typeface="Calibri"/>
                <a:cs typeface="Calibri"/>
              </a:rPr>
              <a:t> / </a:t>
            </a:r>
            <a:r>
              <a:rPr lang="en-GB" sz="1100" b="0" i="0" u="none" strike="noStrike" cap="none" baseline="0">
                <a:solidFill>
                  <a:schemeClr val="accent1"/>
                </a:solidFill>
                <a:uFillTx/>
                <a:latin typeface="BC Falster Grotesk RB" pitchFamily="50" charset="0"/>
                <a:ea typeface="Calibri"/>
                <a:cs typeface="Calibri"/>
                <a:hlinkClick r:id="rId4">
                  <a:extLst>
                    <a:ext uri="{A12FA001-AC4F-418D-AE19-62706E023703}">
                      <ahyp:hlinkClr xmlns:ahyp="http://schemas.microsoft.com/office/drawing/2018/hyperlinkcolor" val="tx"/>
                    </a:ext>
                  </a:extLst>
                </a:hlinkClick>
              </a:rPr>
              <a:t>+ info</a:t>
            </a:r>
          </a:p>
          <a:p>
            <a:endParaRPr lang="es-ES" dirty="0"/>
          </a:p>
        </p:txBody>
      </p:sp>
      <p:sp>
        <p:nvSpPr>
          <p:cNvPr id="4" name="Marcador de texto 3">
            <a:extLst>
              <a:ext uri="{FF2B5EF4-FFF2-40B4-BE49-F238E27FC236}">
                <a16:creationId xmlns:a16="http://schemas.microsoft.com/office/drawing/2014/main" id="{260E384D-4270-D690-B0FB-51F3CA821603}"/>
              </a:ext>
            </a:extLst>
          </p:cNvPr>
          <p:cNvSpPr>
            <a:spLocks noGrp="1"/>
          </p:cNvSpPr>
          <p:nvPr>
            <p:ph type="body" sz="quarter" idx="12"/>
          </p:nvPr>
        </p:nvSpPr>
        <p:spPr/>
        <p:txBody>
          <a:bodyPr/>
          <a:lstStyle/>
          <a:p>
            <a:r>
              <a:rPr lang="en-GB">
                <a:solidFill>
                  <a:schemeClr val="bg1"/>
                </a:solidFill>
              </a:rPr>
              <a:t>Plastics reduction</a:t>
            </a:r>
          </a:p>
        </p:txBody>
      </p:sp>
      <p:pic>
        <p:nvPicPr>
          <p:cNvPr id="6" name="Picture 4" descr="Editorial photograph">
            <a:extLst>
              <a:ext uri="{FF2B5EF4-FFF2-40B4-BE49-F238E27FC236}">
                <a16:creationId xmlns:a16="http://schemas.microsoft.com/office/drawing/2014/main" id="{36DEA612-1919-59F4-0BC6-A9FE1EF78D26}"/>
              </a:ext>
            </a:extLst>
          </p:cNvPr>
          <p:cNvPicPr>
            <a:picLocks noChangeAspect="1"/>
          </p:cNvPicPr>
          <p:nvPr/>
        </p:nvPicPr>
        <p:blipFill>
          <a:blip r:embed="rId5"/>
          <a:srcRect/>
          <a:stretch>
            <a:fillRect/>
          </a:stretch>
        </p:blipFill>
        <p:spPr>
          <a:xfrm>
            <a:off x="4108314" y="444670"/>
            <a:ext cx="2763042" cy="2763042"/>
          </a:xfrm>
          <a:prstGeom prst="rect">
            <a:avLst/>
          </a:prstGeom>
          <a:noFill/>
          <a:ln cap="flat">
            <a:noFill/>
          </a:ln>
        </p:spPr>
      </p:pic>
      <p:pic>
        <p:nvPicPr>
          <p:cNvPr id="7" name="Picture 6" descr="MONOPOLY GO GREEN EDITION - The Toy Insider">
            <a:extLst>
              <a:ext uri="{FF2B5EF4-FFF2-40B4-BE49-F238E27FC236}">
                <a16:creationId xmlns:a16="http://schemas.microsoft.com/office/drawing/2014/main" id="{CCCE4353-F142-270E-B78F-D5FCABADE198}"/>
              </a:ext>
            </a:extLst>
          </p:cNvPr>
          <p:cNvPicPr>
            <a:picLocks noChangeAspect="1"/>
          </p:cNvPicPr>
          <p:nvPr/>
        </p:nvPicPr>
        <p:blipFill>
          <a:blip r:embed="rId6"/>
          <a:srcRect/>
          <a:stretch>
            <a:fillRect/>
          </a:stretch>
        </p:blipFill>
        <p:spPr>
          <a:xfrm>
            <a:off x="5775160" y="2606524"/>
            <a:ext cx="3196998" cy="1798313"/>
          </a:xfrm>
          <a:prstGeom prst="rect">
            <a:avLst/>
          </a:prstGeom>
          <a:noFill/>
          <a:ln cap="flat">
            <a:noFill/>
          </a:ln>
        </p:spPr>
      </p:pic>
    </p:spTree>
    <p:extLst>
      <p:ext uri="{BB962C8B-B14F-4D97-AF65-F5344CB8AC3E}">
        <p14:creationId xmlns:p14="http://schemas.microsoft.com/office/powerpoint/2010/main" val="3744680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2521B17-7E67-6F45-C881-DDCFC653CAA8}"/>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Are there opportunities to reduce or replace plastics by offering the user added value?</a:t>
            </a:r>
          </a:p>
        </p:txBody>
      </p:sp>
    </p:spTree>
    <p:extLst>
      <p:ext uri="{BB962C8B-B14F-4D97-AF65-F5344CB8AC3E}">
        <p14:creationId xmlns:p14="http://schemas.microsoft.com/office/powerpoint/2010/main" val="2029409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76A4E2C-3CA6-F431-8C6E-A85C7E1A4103}"/>
              </a:ext>
            </a:extLst>
          </p:cNvPr>
          <p:cNvSpPr>
            <a:spLocks noGrp="1"/>
          </p:cNvSpPr>
          <p:nvPr>
            <p:ph type="body" sz="quarter" idx="11"/>
          </p:nvPr>
        </p:nvSpPr>
        <p:spPr/>
        <p:txBody>
          <a:bodyPr>
            <a:normAutofit lnSpcReduction="10000"/>
          </a:bodyPr>
          <a:lstStyle/>
          <a:p>
            <a:r>
              <a:rPr lang="en-GB" sz="1200">
                <a:solidFill>
                  <a:schemeClr val="bg1"/>
                </a:solidFill>
                <a:latin typeface="BC Falster Grotesk RB" pitchFamily="50" charset="0"/>
              </a:rPr>
              <a:t>Companies must work to </a:t>
            </a:r>
            <a:r>
              <a:rPr lang="en-GB" sz="1200" b="1">
                <a:solidFill>
                  <a:schemeClr val="bg1"/>
                </a:solidFill>
                <a:latin typeface="BC Falster Grotesk RB" pitchFamily="50" charset="0"/>
              </a:rPr>
              <a:t>enhance the recyclability </a:t>
            </a:r>
            <a:r>
              <a:rPr lang="en-GB" sz="1200">
                <a:solidFill>
                  <a:schemeClr val="bg1"/>
                </a:solidFill>
                <a:latin typeface="BC Falster Grotesk RB" pitchFamily="50" charset="0"/>
              </a:rPr>
              <a:t>of packaging, </a:t>
            </a:r>
            <a:r>
              <a:rPr lang="en-GB" sz="1200" b="1">
                <a:solidFill>
                  <a:schemeClr val="bg1"/>
                </a:solidFill>
                <a:latin typeface="BC Falster Grotesk RB" pitchFamily="50" charset="0"/>
              </a:rPr>
              <a:t>without renouncing the guarantees and functionalities </a:t>
            </a:r>
            <a:r>
              <a:rPr lang="en-GB" sz="1200">
                <a:solidFill>
                  <a:schemeClr val="bg1"/>
                </a:solidFill>
                <a:latin typeface="BC Falster Grotesk RB" pitchFamily="50" charset="0"/>
              </a:rPr>
              <a:t>developed thanks to packaging technologies in recent decades.</a:t>
            </a:r>
          </a:p>
          <a:p>
            <a:endParaRPr lang="es-ES"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rPr>
              <a:t>Redesign for recycling - </a:t>
            </a:r>
            <a:r>
              <a:rPr lang="en-GB" sz="1200" b="0" i="0" u="none" strike="noStrike" cap="none" baseline="0">
                <a:solidFill>
                  <a:schemeClr val="bg1"/>
                </a:solidFill>
                <a:uFillTx/>
                <a:latin typeface="BC Falster Grotesk RB" pitchFamily="50" charset="0"/>
                <a:ea typeface="Calibri"/>
                <a:cs typeface="Calibri"/>
              </a:rPr>
              <a:t>Nestlé redesigns its children's food pouches with a single material to facilitate recycling, a first step in its commitment to ensure that all its packaging will be recyclable or reusable by 2025</a:t>
            </a:r>
            <a:r>
              <a:rPr lang="en-GB" sz="1100" b="0" i="0" u="none" strike="noStrike" cap="none" baseline="0">
                <a:solidFill>
                  <a:schemeClr val="bg1"/>
                </a:solidFill>
                <a:uFillTx/>
                <a:latin typeface="BC Falster Grotesk RB" pitchFamily="50" charset="0"/>
                <a:ea typeface="Calibri"/>
                <a:cs typeface="Calibri"/>
              </a:rPr>
              <a:t>. </a:t>
            </a:r>
            <a:r>
              <a:rPr lang="en-GB" sz="1100" b="0" i="0" u="none" strike="noStrike" cap="none" baseline="0">
                <a:solidFill>
                  <a:srgbClr val="6100BD"/>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 </a:t>
            </a:r>
            <a:r>
              <a:rPr lang="en-GB" sz="1100" b="0" i="0" u="none" strike="noStrike" cap="none" baseline="0">
                <a:solidFill>
                  <a:schemeClr val="bg1"/>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info</a:t>
            </a:r>
          </a:p>
        </p:txBody>
      </p:sp>
      <p:sp>
        <p:nvSpPr>
          <p:cNvPr id="4" name="Marcador de texto 3">
            <a:extLst>
              <a:ext uri="{FF2B5EF4-FFF2-40B4-BE49-F238E27FC236}">
                <a16:creationId xmlns:a16="http://schemas.microsoft.com/office/drawing/2014/main" id="{9EB1ED5B-2256-04D5-87BB-0F4110C563FB}"/>
              </a:ext>
            </a:extLst>
          </p:cNvPr>
          <p:cNvSpPr>
            <a:spLocks noGrp="1"/>
          </p:cNvSpPr>
          <p:nvPr>
            <p:ph type="body" sz="quarter" idx="12"/>
          </p:nvPr>
        </p:nvSpPr>
        <p:spPr>
          <a:xfrm>
            <a:off x="932097" y="615942"/>
            <a:ext cx="2677377" cy="593100"/>
          </a:xfrm>
        </p:spPr>
        <p:txBody>
          <a:bodyPr/>
          <a:lstStyle/>
          <a:p>
            <a:r>
              <a:rPr lang="en-GB" sz="2800">
                <a:solidFill>
                  <a:schemeClr val="bg1"/>
                </a:solidFill>
              </a:rPr>
              <a:t>Improve recyclability</a:t>
            </a:r>
          </a:p>
        </p:txBody>
      </p:sp>
      <p:pic>
        <p:nvPicPr>
          <p:cNvPr id="6" name="Picture 2">
            <a:extLst>
              <a:ext uri="{FF2B5EF4-FFF2-40B4-BE49-F238E27FC236}">
                <a16:creationId xmlns:a16="http://schemas.microsoft.com/office/drawing/2014/main" id="{A80D159D-F202-201A-2573-38A4C7DF1A8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4814888" y="617538"/>
            <a:ext cx="3879850" cy="3879850"/>
          </a:xfrm>
          <a:prstGeom prst="rect">
            <a:avLst/>
          </a:prstGeom>
          <a:noFill/>
          <a:ln cap="flat">
            <a:noFill/>
          </a:ln>
        </p:spPr>
      </p:pic>
    </p:spTree>
    <p:extLst>
      <p:ext uri="{BB962C8B-B14F-4D97-AF65-F5344CB8AC3E}">
        <p14:creationId xmlns:p14="http://schemas.microsoft.com/office/powerpoint/2010/main" val="2130953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1F64DB0-9E38-B2E4-F825-135677C8F609}"/>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improve or facilitate the recycling of our packaging?</a:t>
            </a:r>
          </a:p>
        </p:txBody>
      </p:sp>
    </p:spTree>
    <p:extLst>
      <p:ext uri="{BB962C8B-B14F-4D97-AF65-F5344CB8AC3E}">
        <p14:creationId xmlns:p14="http://schemas.microsoft.com/office/powerpoint/2010/main" val="3162394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BEFDB62A-C18D-A9AD-1F00-3DF64E2ABFEF}"/>
              </a:ext>
            </a:extLst>
          </p:cNvPr>
          <p:cNvSpPr>
            <a:spLocks noGrp="1"/>
          </p:cNvSpPr>
          <p:nvPr>
            <p:ph type="body" sz="quarter" idx="11"/>
          </p:nvPr>
        </p:nvSpPr>
        <p:spPr/>
        <p:txBody>
          <a:bodyPr>
            <a:normAutofit fontScale="92500" lnSpcReduction="10000"/>
          </a:bodyPr>
          <a:lstStyle/>
          <a:p>
            <a:r>
              <a:rPr lang="en-GB" sz="1200">
                <a:solidFill>
                  <a:schemeClr val="bg1"/>
                </a:solidFill>
                <a:latin typeface="BC Falster Grotesk RB" pitchFamily="50" charset="0"/>
              </a:rPr>
              <a:t>Reducing waste and improving recycling requires involvement and </a:t>
            </a:r>
            <a:r>
              <a:rPr lang="en-GB" sz="1200" b="1">
                <a:solidFill>
                  <a:schemeClr val="bg1"/>
                </a:solidFill>
                <a:latin typeface="BC Falster Grotesk RB" pitchFamily="50" charset="0"/>
              </a:rPr>
              <a:t>collaboration throughout the entire value chain</a:t>
            </a:r>
            <a:r>
              <a:rPr lang="en-GB" sz="1200">
                <a:solidFill>
                  <a:schemeClr val="bg1"/>
                </a:solidFill>
                <a:latin typeface="BC Falster Grotesk RB" pitchFamily="50" charset="0"/>
              </a:rPr>
              <a:t>: from manufacturing, to logistics, to retail exposure and final transport in e-commerce.</a:t>
            </a:r>
          </a:p>
          <a:p>
            <a:endParaRPr lang="es-ES" dirty="0">
              <a:solidFill>
                <a:schemeClr val="bg1"/>
              </a:solidFill>
              <a:latin typeface="BC Falster Grotesk RB" pitchFamily="50" charset="0"/>
            </a:endParaRPr>
          </a:p>
          <a:p>
            <a:r>
              <a:rPr lang="en-GB" sz="1200" b="1" i="0" u="none" strike="noStrike" cap="none" baseline="0">
                <a:solidFill>
                  <a:schemeClr val="bg1"/>
                </a:solidFill>
                <a:uFillTx/>
                <a:latin typeface="BC Falster Grotesk RB" pitchFamily="50" charset="0"/>
                <a:ea typeface="Calibri"/>
                <a:cs typeface="Calibri"/>
              </a:rPr>
              <a:t>E-commerce with less waste and no frustrations - Amazon frustration-free packaging </a:t>
            </a:r>
            <a:r>
              <a:rPr lang="en-GB" sz="1200" b="0" i="0" u="none" strike="noStrike" cap="none" baseline="0">
                <a:solidFill>
                  <a:schemeClr val="bg1"/>
                </a:solidFill>
                <a:uFillTx/>
                <a:latin typeface="BC Falster Grotesk RB" pitchFamily="50" charset="0"/>
                <a:ea typeface="Calibri"/>
                <a:cs typeface="Calibri"/>
              </a:rPr>
              <a:t>Amazon collaborates with manufacturers to adapt and optimise their packaging for the e-commerce channel, offering them economic incentives to participate</a:t>
            </a:r>
            <a:r>
              <a:rPr lang="en-GB" sz="1100" b="0" i="0" u="none" strike="noStrike" cap="none" baseline="0">
                <a:solidFill>
                  <a:schemeClr val="bg1"/>
                </a:solidFill>
                <a:uFillTx/>
                <a:latin typeface="BC Falster Grotesk RB" pitchFamily="50" charset="0"/>
                <a:ea typeface="Calibri"/>
                <a:cs typeface="Calibri"/>
              </a:rPr>
              <a:t>. </a:t>
            </a:r>
            <a:r>
              <a:rPr lang="en-GB" sz="1100" b="0" i="0" u="none" strike="noStrike" cap="none" baseline="0">
                <a:solidFill>
                  <a:srgbClr val="6100BD"/>
                </a:solidFill>
                <a:uFillTx/>
                <a:latin typeface="BC Falster Grotesk RB" pitchFamily="50" charset="0"/>
                <a:ea typeface="Calibri"/>
                <a:cs typeface="Calibri"/>
                <a:hlinkClick r:id="rId4">
                  <a:extLst>
                    <a:ext uri="{A12FA001-AC4F-418D-AE19-62706E023703}">
                      <ahyp:hlinkClr xmlns:ahyp="http://schemas.microsoft.com/office/drawing/2018/hyperlinkcolor" val="tx"/>
                    </a:ext>
                  </a:extLst>
                </a:hlinkClick>
              </a:rPr>
              <a:t>+ </a:t>
            </a:r>
            <a:r>
              <a:rPr lang="en-GB" sz="1100" b="0" i="0" u="none" strike="noStrike" cap="none" baseline="0">
                <a:solidFill>
                  <a:schemeClr val="bg1"/>
                </a:solidFill>
                <a:uFillTx/>
                <a:latin typeface="BC Falster Grotesk RB" pitchFamily="50" charset="0"/>
                <a:ea typeface="Calibri"/>
                <a:cs typeface="Calibri"/>
                <a:hlinkClick r:id="rId4">
                  <a:extLst>
                    <a:ext uri="{A12FA001-AC4F-418D-AE19-62706E023703}">
                      <ahyp:hlinkClr xmlns:ahyp="http://schemas.microsoft.com/office/drawing/2018/hyperlinkcolor" val="tx"/>
                    </a:ext>
                  </a:extLst>
                </a:hlinkClick>
              </a:rPr>
              <a:t>info</a:t>
            </a:r>
          </a:p>
          <a:p>
            <a:endParaRPr lang="es-ES" dirty="0"/>
          </a:p>
        </p:txBody>
      </p:sp>
      <p:sp>
        <p:nvSpPr>
          <p:cNvPr id="4" name="Marcador de texto 3">
            <a:extLst>
              <a:ext uri="{FF2B5EF4-FFF2-40B4-BE49-F238E27FC236}">
                <a16:creationId xmlns:a16="http://schemas.microsoft.com/office/drawing/2014/main" id="{191BD112-C099-3DD2-D2AF-6BF3E91C3791}"/>
              </a:ext>
            </a:extLst>
          </p:cNvPr>
          <p:cNvSpPr>
            <a:spLocks noGrp="1"/>
          </p:cNvSpPr>
          <p:nvPr>
            <p:ph type="body" sz="quarter" idx="12"/>
          </p:nvPr>
        </p:nvSpPr>
        <p:spPr>
          <a:xfrm>
            <a:off x="932097" y="731950"/>
            <a:ext cx="2677377" cy="593100"/>
          </a:xfrm>
        </p:spPr>
        <p:txBody>
          <a:bodyPr/>
          <a:lstStyle/>
          <a:p>
            <a:r>
              <a:rPr lang="en-GB" sz="2400" i="0" u="none" strike="noStrike" cap="none" baseline="0">
                <a:solidFill>
                  <a:schemeClr val="bg1"/>
                </a:solidFill>
                <a:uFillTx/>
                <a:ea typeface="Calibri"/>
                <a:cs typeface="Calibri"/>
              </a:rPr>
              <a:t>Collaboration in the value chain</a:t>
            </a:r>
          </a:p>
          <a:p>
            <a:endParaRPr lang="es-ES" dirty="0"/>
          </a:p>
        </p:txBody>
      </p:sp>
      <p:pic>
        <p:nvPicPr>
          <p:cNvPr id="8" name="Better packaging is better for the environment.mp4" descr="Better packaging is better for the environment.mp4">
            <a:extLst>
              <a:ext uri="{FF2B5EF4-FFF2-40B4-BE49-F238E27FC236}">
                <a16:creationId xmlns:a16="http://schemas.microsoft.com/office/drawing/2014/main" id="{28E717A5-E18A-5121-36C9-4C9D375FA1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7409" y="1246167"/>
            <a:ext cx="4470554" cy="2514690"/>
          </a:xfrm>
          <a:prstGeom prst="rect">
            <a:avLst/>
          </a:prstGeom>
          <a:noFill/>
          <a:ln cap="flat">
            <a:noFill/>
          </a:ln>
        </p:spPr>
      </p:pic>
    </p:spTree>
    <p:extLst>
      <p:ext uri="{BB962C8B-B14F-4D97-AF65-F5344CB8AC3E}">
        <p14:creationId xmlns:p14="http://schemas.microsoft.com/office/powerpoint/2010/main" val="162257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66"/>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p:tgtEl>
                                          <p:spTgt spid="8"/>
                                        </p:tgtEl>
                                      </p:cBhvr>
                                    </p:cmd>
                                  </p:childTnLst>
                                </p:cTn>
                              </p:par>
                            </p:childTnLst>
                          </p:cTn>
                        </p:par>
                      </p:childTnLst>
                    </p:cTn>
                  </p:par>
                </p:childTnLst>
              </p:cTn>
              <p:nextCondLst>
                <p:cond evt="onClick" delay="0">
                  <p:tgtEl>
                    <p:spTgt spid="8"/>
                  </p:tgtEl>
                </p:cond>
              </p:nextCondLst>
            </p:seq>
            <p:video>
              <p:cMediaNode>
                <p:cTn id="12">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AC13EA9-BC29-C700-EB1E-99538D3FBF44}"/>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Can we collaborate throughout the value chain to solve sustainability challenges?</a:t>
            </a:r>
          </a:p>
        </p:txBody>
      </p:sp>
    </p:spTree>
    <p:extLst>
      <p:ext uri="{BB962C8B-B14F-4D97-AF65-F5344CB8AC3E}">
        <p14:creationId xmlns:p14="http://schemas.microsoft.com/office/powerpoint/2010/main" val="929228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84BAA3B-01E0-E68E-B6AF-161DE34DC12C}"/>
              </a:ext>
            </a:extLst>
          </p:cNvPr>
          <p:cNvSpPr>
            <a:spLocks noGrp="1"/>
          </p:cNvSpPr>
          <p:nvPr>
            <p:ph type="body" sz="quarter" idx="11"/>
          </p:nvPr>
        </p:nvSpPr>
        <p:spPr/>
        <p:txBody>
          <a:bodyPr>
            <a:normAutofit fontScale="92500" lnSpcReduction="10000"/>
          </a:bodyPr>
          <a:lstStyle/>
          <a:p>
            <a:r>
              <a:rPr lang="en-GB" sz="1200" b="1" dirty="0">
                <a:solidFill>
                  <a:schemeClr val="bg1"/>
                </a:solidFill>
                <a:latin typeface="BC Falster Grotesk RB" pitchFamily="50" charset="0"/>
              </a:rPr>
              <a:t>New habits and new channels </a:t>
            </a:r>
            <a:r>
              <a:rPr lang="en-GB" sz="1200" dirty="0">
                <a:solidFill>
                  <a:schemeClr val="bg1"/>
                </a:solidFill>
                <a:latin typeface="BC Falster Grotesk RB" pitchFamily="50" charset="0"/>
              </a:rPr>
              <a:t>drive opportunities to develop specific solutions. </a:t>
            </a:r>
            <a:r>
              <a:rPr lang="en-GB" sz="1200" b="1" dirty="0">
                <a:solidFill>
                  <a:schemeClr val="bg1"/>
                </a:solidFill>
                <a:latin typeface="BC Falster Grotesk RB" pitchFamily="50" charset="0"/>
              </a:rPr>
              <a:t>Opportunities</a:t>
            </a:r>
            <a:r>
              <a:rPr lang="en-GB" sz="1200" dirty="0">
                <a:solidFill>
                  <a:schemeClr val="bg1"/>
                </a:solidFill>
                <a:latin typeface="BC Falster Grotesk RB" pitchFamily="50" charset="0"/>
              </a:rPr>
              <a:t> arise to retain customers online </a:t>
            </a:r>
            <a:r>
              <a:rPr lang="en-GB" sz="1200" b="1" dirty="0">
                <a:solidFill>
                  <a:schemeClr val="bg1"/>
                </a:solidFill>
                <a:latin typeface="BC Falster Grotesk RB" pitchFamily="50" charset="0"/>
              </a:rPr>
              <a:t>with functional and unique packaging </a:t>
            </a:r>
            <a:r>
              <a:rPr lang="en-GB" sz="1200" dirty="0">
                <a:solidFill>
                  <a:schemeClr val="bg1"/>
                </a:solidFill>
                <a:latin typeface="BC Falster Grotesk RB" pitchFamily="50" charset="0"/>
              </a:rPr>
              <a:t>designs that offer the customer added value.</a:t>
            </a:r>
          </a:p>
          <a:p>
            <a:endParaRPr lang="es-ES" dirty="0">
              <a:solidFill>
                <a:schemeClr val="bg1"/>
              </a:solidFill>
              <a:latin typeface="BC Falster Grotesk RB" pitchFamily="50" charset="0"/>
            </a:endParaRPr>
          </a:p>
          <a:p>
            <a:r>
              <a:rPr lang="en-US" sz="1200" b="1" dirty="0">
                <a:solidFill>
                  <a:schemeClr val="bg1"/>
                </a:solidFill>
                <a:latin typeface="BC Falster Grotesk RB" pitchFamily="50" charset="0"/>
              </a:rPr>
              <a:t>A returnable ecommerce packaging service - </a:t>
            </a:r>
            <a:r>
              <a:rPr lang="en-US" sz="1200" dirty="0" err="1">
                <a:solidFill>
                  <a:schemeClr val="bg1"/>
                </a:solidFill>
                <a:latin typeface="BC Falster Grotesk RB" pitchFamily="50" charset="0"/>
              </a:rPr>
              <a:t>Manitober</a:t>
            </a:r>
            <a:r>
              <a:rPr lang="en-US" sz="1200" dirty="0">
                <a:solidFill>
                  <a:schemeClr val="bg1"/>
                </a:solidFill>
                <a:latin typeface="BC Falster Grotesk RB" pitchFamily="50" charset="0"/>
              </a:rPr>
              <a:t> and </a:t>
            </a:r>
            <a:r>
              <a:rPr lang="en-US" sz="1200" dirty="0" err="1">
                <a:solidFill>
                  <a:schemeClr val="bg1"/>
                </a:solidFill>
                <a:latin typeface="BC Falster Grotesk RB" pitchFamily="50" charset="0"/>
              </a:rPr>
              <a:t>RePackA</a:t>
            </a:r>
            <a:r>
              <a:rPr lang="en-US" sz="1200" dirty="0">
                <a:solidFill>
                  <a:schemeClr val="bg1"/>
                </a:solidFill>
                <a:latin typeface="BC Falster Grotesk RB" pitchFamily="50" charset="0"/>
              </a:rPr>
              <a:t> returnable packaging service used by companies such as children's clothing brand </a:t>
            </a:r>
            <a:r>
              <a:rPr lang="en-US" sz="1200" dirty="0" err="1">
                <a:solidFill>
                  <a:schemeClr val="bg1"/>
                </a:solidFill>
                <a:latin typeface="BC Falster Grotesk RB" pitchFamily="50" charset="0"/>
              </a:rPr>
              <a:t>Manitober</a:t>
            </a:r>
            <a:r>
              <a:rPr lang="en-US" sz="1200" dirty="0">
                <a:solidFill>
                  <a:schemeClr val="bg1"/>
                </a:solidFill>
                <a:latin typeface="BC Falster Grotesk RB" pitchFamily="50" charset="0"/>
              </a:rPr>
              <a:t>, the product is delivered in reusable packaging that is recovered and cleaned for re-distribution to retailer.</a:t>
            </a:r>
            <a:r>
              <a:rPr lang="en-GB" sz="1200" dirty="0">
                <a:solidFill>
                  <a:schemeClr val="bg1"/>
                </a:solidFill>
                <a:latin typeface="BC Falster Grotesk LM" panose="02000503040000020003" pitchFamily="50" charset="0"/>
              </a:rPr>
              <a:t> </a:t>
            </a:r>
            <a:r>
              <a:rPr lang="en-GB" sz="1200" dirty="0">
                <a:solidFill>
                  <a:schemeClr val="dk1"/>
                </a:solidFill>
                <a:latin typeface="BC Falster Grotesk LM" panose="02000503040000020003" pitchFamily="50" charset="0"/>
                <a:ea typeface="Calibri"/>
                <a:cs typeface="Calibri"/>
                <a:sym typeface="Calibri"/>
              </a:rPr>
              <a:t> </a:t>
            </a:r>
            <a:r>
              <a:rPr lang="en-GB" sz="1200" dirty="0">
                <a:solidFill>
                  <a:schemeClr val="dk1"/>
                </a:solidFill>
                <a:latin typeface="BC Falster Grotesk LM" panose="02000503040000020003" pitchFamily="50" charset="0"/>
                <a:ea typeface="Calibri"/>
                <a:cs typeface="Calibri"/>
                <a:sym typeface="Calibri"/>
                <a:hlinkClick r:id="rId2"/>
              </a:rPr>
              <a:t>+ info</a:t>
            </a:r>
            <a:r>
              <a:rPr lang="en-GB" sz="1200" dirty="0">
                <a:solidFill>
                  <a:schemeClr val="dk1"/>
                </a:solidFill>
                <a:latin typeface="BC Falster Grotesk LM" panose="02000503040000020003" pitchFamily="50" charset="0"/>
                <a:ea typeface="Calibri"/>
                <a:cs typeface="Calibri"/>
                <a:sym typeface="Calibri"/>
              </a:rPr>
              <a:t> / </a:t>
            </a:r>
            <a:r>
              <a:rPr lang="en-GB" sz="1200" dirty="0">
                <a:solidFill>
                  <a:schemeClr val="dk1"/>
                </a:solidFill>
                <a:latin typeface="BC Falster Grotesk LM" panose="02000503040000020003" pitchFamily="50" charset="0"/>
                <a:ea typeface="Calibri"/>
                <a:cs typeface="Calibri"/>
                <a:sym typeface="Calibri"/>
                <a:hlinkClick r:id="rId3"/>
              </a:rPr>
              <a:t>+ info</a:t>
            </a:r>
          </a:p>
          <a:p>
            <a:endParaRPr lang="es-ES" dirty="0"/>
          </a:p>
        </p:txBody>
      </p:sp>
      <p:sp>
        <p:nvSpPr>
          <p:cNvPr id="4" name="Marcador de texto 3">
            <a:extLst>
              <a:ext uri="{FF2B5EF4-FFF2-40B4-BE49-F238E27FC236}">
                <a16:creationId xmlns:a16="http://schemas.microsoft.com/office/drawing/2014/main" id="{35AE6E6C-673B-3C14-61E6-0970BB70A9FE}"/>
              </a:ext>
            </a:extLst>
          </p:cNvPr>
          <p:cNvSpPr>
            <a:spLocks noGrp="1"/>
          </p:cNvSpPr>
          <p:nvPr>
            <p:ph type="body" sz="quarter" idx="12"/>
          </p:nvPr>
        </p:nvSpPr>
        <p:spPr>
          <a:xfrm>
            <a:off x="932097" y="656886"/>
            <a:ext cx="2677377" cy="593100"/>
          </a:xfrm>
        </p:spPr>
        <p:txBody>
          <a:bodyPr/>
          <a:lstStyle/>
          <a:p>
            <a:r>
              <a:rPr lang="en-GB" sz="2400">
                <a:solidFill>
                  <a:schemeClr val="bg1"/>
                </a:solidFill>
              </a:rPr>
              <a:t>Retail Transformation</a:t>
            </a:r>
          </a:p>
        </p:txBody>
      </p:sp>
      <p:pic>
        <p:nvPicPr>
          <p:cNvPr id="6" name="Picture 2" descr="image-png-3-1">
            <a:extLst>
              <a:ext uri="{FF2B5EF4-FFF2-40B4-BE49-F238E27FC236}">
                <a16:creationId xmlns:a16="http://schemas.microsoft.com/office/drawing/2014/main" id="{6CB85992-1C5D-F333-3E4B-2A51697AA45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48164" y="1051962"/>
            <a:ext cx="4559359" cy="3039575"/>
          </a:xfrm>
          <a:prstGeom prst="rect">
            <a:avLst/>
          </a:prstGeom>
          <a:noFill/>
          <a:ln cap="flat">
            <a:noFill/>
          </a:ln>
        </p:spPr>
      </p:pic>
    </p:spTree>
    <p:extLst>
      <p:ext uri="{BB962C8B-B14F-4D97-AF65-F5344CB8AC3E}">
        <p14:creationId xmlns:p14="http://schemas.microsoft.com/office/powerpoint/2010/main" val="4003881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A6D847F-8B71-0275-8ECA-09823BAC2C13}"/>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optimise packaging for the retail of the future?</a:t>
            </a:r>
          </a:p>
        </p:txBody>
      </p:sp>
    </p:spTree>
    <p:extLst>
      <p:ext uri="{BB962C8B-B14F-4D97-AF65-F5344CB8AC3E}">
        <p14:creationId xmlns:p14="http://schemas.microsoft.com/office/powerpoint/2010/main" val="1895681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B2A7942C-C1CA-59E1-9ADC-A503AEB7AA8B}"/>
              </a:ext>
            </a:extLst>
          </p:cNvPr>
          <p:cNvSpPr>
            <a:spLocks noGrp="1"/>
          </p:cNvSpPr>
          <p:nvPr>
            <p:ph type="body" sz="quarter" idx="11"/>
          </p:nvPr>
        </p:nvSpPr>
        <p:spPr/>
        <p:txBody>
          <a:bodyPr>
            <a:normAutofit/>
          </a:bodyPr>
          <a:lstStyle/>
          <a:p>
            <a:r>
              <a:rPr lang="en-GB" sz="1200" dirty="0">
                <a:solidFill>
                  <a:schemeClr val="bg1"/>
                </a:solidFill>
                <a:latin typeface="BC Falster Grotesk RB" pitchFamily="50" charset="0"/>
              </a:rPr>
              <a:t>In the packaging sector, </a:t>
            </a:r>
            <a:r>
              <a:rPr lang="en-GB" sz="1200" b="1" dirty="0" err="1">
                <a:solidFill>
                  <a:schemeClr val="bg1"/>
                </a:solidFill>
                <a:latin typeface="BC Falster Grotesk RB" pitchFamily="50" charset="0"/>
              </a:rPr>
              <a:t>servitization</a:t>
            </a:r>
            <a:r>
              <a:rPr lang="en-GB" sz="1200" dirty="0">
                <a:solidFill>
                  <a:schemeClr val="bg1"/>
                </a:solidFill>
                <a:latin typeface="BC Falster Grotesk RB" pitchFamily="50" charset="0"/>
              </a:rPr>
              <a:t> translates </a:t>
            </a:r>
            <a:r>
              <a:rPr lang="en-GB" sz="1200" b="1" dirty="0">
                <a:solidFill>
                  <a:schemeClr val="bg1"/>
                </a:solidFill>
                <a:latin typeface="BC Falster Grotesk RB" pitchFamily="50" charset="0"/>
              </a:rPr>
              <a:t>into process efficiency, digital transformation, data analysis and connectivity</a:t>
            </a:r>
            <a:r>
              <a:rPr lang="en-GB" sz="1200" dirty="0">
                <a:solidFill>
                  <a:schemeClr val="bg1"/>
                </a:solidFill>
                <a:latin typeface="BC Falster Grotesk RB" pitchFamily="50" charset="0"/>
              </a:rPr>
              <a:t>, responding to emerging needs.</a:t>
            </a:r>
          </a:p>
          <a:p>
            <a:r>
              <a:rPr lang="en-GB" sz="1200" b="1" i="0" u="none" strike="noStrike" cap="none" baseline="0" dirty="0">
                <a:solidFill>
                  <a:schemeClr val="bg1"/>
                </a:solidFill>
                <a:uFillTx/>
                <a:latin typeface="BC Falster Grotesk RB" pitchFamily="50" charset="0"/>
                <a:ea typeface="Calibri"/>
                <a:cs typeface="Calibri"/>
              </a:rPr>
              <a:t>A returnable packaging platform - Loop </a:t>
            </a:r>
            <a:r>
              <a:rPr lang="en-GB" sz="1200" b="0" i="0" u="none" strike="noStrike" cap="none" baseline="0" dirty="0">
                <a:solidFill>
                  <a:schemeClr val="bg1"/>
                </a:solidFill>
                <a:uFillTx/>
                <a:latin typeface="BC Falster Grotesk RB" pitchFamily="50" charset="0"/>
                <a:ea typeface="Calibri"/>
                <a:cs typeface="Calibri"/>
              </a:rPr>
              <a:t>A coalition of leading brands has developed a zero-waste platform from reusable packaging. Now available in the USA and France, with several brands of food and child care products</a:t>
            </a:r>
            <a:r>
              <a:rPr lang="en-GB" sz="1100" b="0" i="0" u="none" strike="noStrike" cap="none" baseline="0" dirty="0">
                <a:solidFill>
                  <a:schemeClr val="bg1"/>
                </a:solidFill>
                <a:uFillTx/>
                <a:latin typeface="BC Falster Grotesk RB" pitchFamily="50" charset="0"/>
                <a:ea typeface="Calibri"/>
                <a:cs typeface="Calibri"/>
              </a:rPr>
              <a:t>. </a:t>
            </a:r>
            <a:r>
              <a:rPr lang="en-GB" sz="1100" b="0" i="0" u="none" strike="noStrike" cap="none" baseline="0" dirty="0">
                <a:solidFill>
                  <a:srgbClr val="6100BD"/>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 </a:t>
            </a:r>
            <a:r>
              <a:rPr lang="en-GB" sz="1100" b="0" i="0" u="none" strike="noStrike" cap="none" baseline="0" dirty="0">
                <a:solidFill>
                  <a:schemeClr val="bg1"/>
                </a:solidFill>
                <a:uFillTx/>
                <a:latin typeface="BC Falster Grotesk RB" pitchFamily="50" charset="0"/>
                <a:ea typeface="Calibri"/>
                <a:cs typeface="Calibri"/>
                <a:hlinkClick r:id="rId2">
                  <a:extLst>
                    <a:ext uri="{A12FA001-AC4F-418D-AE19-62706E023703}">
                      <ahyp:hlinkClr xmlns:ahyp="http://schemas.microsoft.com/office/drawing/2018/hyperlinkcolor" val="tx"/>
                    </a:ext>
                  </a:extLst>
                </a:hlinkClick>
              </a:rPr>
              <a:t>info</a:t>
            </a:r>
          </a:p>
          <a:p>
            <a:endParaRPr lang="es-ES" dirty="0"/>
          </a:p>
        </p:txBody>
      </p:sp>
      <p:sp>
        <p:nvSpPr>
          <p:cNvPr id="4" name="Marcador de texto 3">
            <a:extLst>
              <a:ext uri="{FF2B5EF4-FFF2-40B4-BE49-F238E27FC236}">
                <a16:creationId xmlns:a16="http://schemas.microsoft.com/office/drawing/2014/main" id="{B692A739-E1E8-20FA-623F-3595B414B2A9}"/>
              </a:ext>
            </a:extLst>
          </p:cNvPr>
          <p:cNvSpPr>
            <a:spLocks noGrp="1"/>
          </p:cNvSpPr>
          <p:nvPr>
            <p:ph type="body" sz="quarter" idx="12"/>
          </p:nvPr>
        </p:nvSpPr>
        <p:spPr/>
        <p:txBody>
          <a:bodyPr/>
          <a:lstStyle/>
          <a:p>
            <a:r>
              <a:rPr lang="en-GB">
                <a:solidFill>
                  <a:schemeClr val="bg1"/>
                </a:solidFill>
              </a:rPr>
              <a:t>Servitization</a:t>
            </a:r>
          </a:p>
        </p:txBody>
      </p:sp>
      <p:pic>
        <p:nvPicPr>
          <p:cNvPr id="7" name="Picture 2" descr="Nutella joins forces with Loop and Carrefour - FoodDrinkEurope :  FoodDrinkEurope">
            <a:extLst>
              <a:ext uri="{FF2B5EF4-FFF2-40B4-BE49-F238E27FC236}">
                <a16:creationId xmlns:a16="http://schemas.microsoft.com/office/drawing/2014/main" id="{F303B6F7-23DE-5C2A-A049-FD5B85DB48A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4814888" y="617538"/>
            <a:ext cx="3879850" cy="3879850"/>
          </a:xfrm>
          <a:prstGeom prst="rect">
            <a:avLst/>
          </a:prstGeom>
          <a:noFill/>
          <a:ln cap="flat">
            <a:noFill/>
          </a:ln>
        </p:spPr>
      </p:pic>
    </p:spTree>
    <p:extLst>
      <p:ext uri="{BB962C8B-B14F-4D97-AF65-F5344CB8AC3E}">
        <p14:creationId xmlns:p14="http://schemas.microsoft.com/office/powerpoint/2010/main" val="2429409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CF79DF-4888-B807-A327-CB8E30158CD6}"/>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respond to the need for sustainability with added services?</a:t>
            </a:r>
          </a:p>
        </p:txBody>
      </p:sp>
    </p:spTree>
    <p:extLst>
      <p:ext uri="{BB962C8B-B14F-4D97-AF65-F5344CB8AC3E}">
        <p14:creationId xmlns:p14="http://schemas.microsoft.com/office/powerpoint/2010/main" val="76176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13DF48D-7F29-6C65-AF1D-753DF095079E}"/>
              </a:ext>
            </a:extLst>
          </p:cNvPr>
          <p:cNvSpPr>
            <a:spLocks noGrp="1"/>
          </p:cNvSpPr>
          <p:nvPr>
            <p:ph type="body" sz="quarter" idx="11"/>
          </p:nvPr>
        </p:nvSpPr>
        <p:spPr/>
        <p:txBody>
          <a:bodyPr>
            <a:normAutofit/>
          </a:bodyPr>
          <a:lstStyle/>
          <a:p>
            <a:r>
              <a:rPr lang="en-GB" sz="1200" dirty="0">
                <a:solidFill>
                  <a:srgbClr val="44546A"/>
                </a:solidFill>
                <a:latin typeface="BC Falster Grotesk RB" pitchFamily="50" charset="0"/>
              </a:rPr>
              <a:t>The objective of this presentation is to </a:t>
            </a:r>
            <a:r>
              <a:rPr lang="en-GB" sz="1200" b="1" i="1" dirty="0">
                <a:solidFill>
                  <a:srgbClr val="44546A"/>
                </a:solidFill>
                <a:latin typeface="BC Falster Grotesk RB" pitchFamily="50" charset="0"/>
              </a:rPr>
              <a:t>share insights and perspectives </a:t>
            </a:r>
            <a:r>
              <a:rPr lang="en-GB" sz="1200" dirty="0">
                <a:solidFill>
                  <a:srgbClr val="44546A"/>
                </a:solidFill>
                <a:latin typeface="BC Falster Grotesk RB" pitchFamily="50" charset="0"/>
              </a:rPr>
              <a:t>on </a:t>
            </a:r>
            <a:r>
              <a:rPr lang="en-GB" sz="1200" b="1" dirty="0">
                <a:solidFill>
                  <a:srgbClr val="44546A"/>
                </a:solidFill>
                <a:latin typeface="BC Falster Grotesk RB" pitchFamily="50" charset="0"/>
              </a:rPr>
              <a:t>the main innovation trends </a:t>
            </a:r>
            <a:r>
              <a:rPr lang="en-GB" sz="1200" dirty="0">
                <a:solidFill>
                  <a:srgbClr val="44546A"/>
                </a:solidFill>
                <a:latin typeface="BC Falster Grotesk RB" pitchFamily="50" charset="0"/>
              </a:rPr>
              <a:t>that shape the </a:t>
            </a:r>
            <a:r>
              <a:rPr lang="en-GB" sz="1200" b="1" dirty="0">
                <a:solidFill>
                  <a:srgbClr val="44546A"/>
                </a:solidFill>
                <a:latin typeface="BC Falster Grotesk RB" pitchFamily="50" charset="0"/>
              </a:rPr>
              <a:t>future</a:t>
            </a:r>
            <a:r>
              <a:rPr lang="en-GB" sz="1200" dirty="0">
                <a:solidFill>
                  <a:srgbClr val="44546A"/>
                </a:solidFill>
                <a:latin typeface="BC Falster Grotesk RB" pitchFamily="50" charset="0"/>
              </a:rPr>
              <a:t> of the </a:t>
            </a:r>
            <a:r>
              <a:rPr lang="en-GB" sz="1200" b="1" i="0" dirty="0">
                <a:solidFill>
                  <a:srgbClr val="44546A"/>
                </a:solidFill>
                <a:latin typeface="BC Falster Grotesk RB" pitchFamily="50" charset="0"/>
              </a:rPr>
              <a:t>packaging</a:t>
            </a:r>
            <a:r>
              <a:rPr lang="en-GB" sz="1200" b="1" dirty="0">
                <a:solidFill>
                  <a:srgbClr val="44546A"/>
                </a:solidFill>
                <a:latin typeface="BC Falster Grotesk RB" pitchFamily="50" charset="0"/>
              </a:rPr>
              <a:t> industry in the main children's &amp; family categories.</a:t>
            </a:r>
            <a:r>
              <a:rPr lang="en-GB" sz="1200" dirty="0">
                <a:solidFill>
                  <a:srgbClr val="44546A"/>
                </a:solidFill>
                <a:latin typeface="BC Falster Grotesk RB" pitchFamily="50" charset="0"/>
              </a:rPr>
              <a:t> </a:t>
            </a:r>
          </a:p>
          <a:p>
            <a:r>
              <a:rPr lang="en-GB" sz="1200" dirty="0">
                <a:solidFill>
                  <a:srgbClr val="44546A"/>
                </a:solidFill>
                <a:latin typeface="BC Falster Grotesk RB" pitchFamily="50" charset="0"/>
              </a:rPr>
              <a:t>We have analysed the </a:t>
            </a:r>
            <a:r>
              <a:rPr lang="en-GB" sz="1200" b="1" dirty="0">
                <a:solidFill>
                  <a:srgbClr val="44546A"/>
                </a:solidFill>
                <a:latin typeface="BC Falster Grotesk RB" pitchFamily="50" charset="0"/>
              </a:rPr>
              <a:t>global innovation drivers </a:t>
            </a:r>
            <a:r>
              <a:rPr lang="en-GB" sz="1200" dirty="0">
                <a:solidFill>
                  <a:srgbClr val="44546A"/>
                </a:solidFill>
                <a:latin typeface="BC Falster Grotesk RB" pitchFamily="50" charset="0"/>
              </a:rPr>
              <a:t>that affect </a:t>
            </a:r>
            <a:r>
              <a:rPr lang="en-GB" sz="1200" b="1" dirty="0">
                <a:solidFill>
                  <a:srgbClr val="44546A"/>
                </a:solidFill>
                <a:latin typeface="BC Falster Grotesk RB" pitchFamily="50" charset="0"/>
              </a:rPr>
              <a:t>the design, manufacturing and creation of consumer experiences </a:t>
            </a:r>
            <a:r>
              <a:rPr lang="en-GB" sz="1200" dirty="0">
                <a:solidFill>
                  <a:srgbClr val="44546A"/>
                </a:solidFill>
                <a:latin typeface="BC Falster Grotesk RB" pitchFamily="50" charset="0"/>
              </a:rPr>
              <a:t>to identify the </a:t>
            </a:r>
            <a:r>
              <a:rPr lang="en-GB" sz="1200" b="1" dirty="0">
                <a:solidFill>
                  <a:srgbClr val="44546A"/>
                </a:solidFill>
                <a:latin typeface="BC Falster Grotesk RB" pitchFamily="50" charset="0"/>
              </a:rPr>
              <a:t>most relevant macrotrends. </a:t>
            </a:r>
          </a:p>
          <a:p>
            <a:endParaRPr lang="es-ES" dirty="0"/>
          </a:p>
        </p:txBody>
      </p:sp>
      <p:sp>
        <p:nvSpPr>
          <p:cNvPr id="4" name="Marcador de texto 3">
            <a:extLst>
              <a:ext uri="{FF2B5EF4-FFF2-40B4-BE49-F238E27FC236}">
                <a16:creationId xmlns:a16="http://schemas.microsoft.com/office/drawing/2014/main" id="{3B868C92-ED35-A99A-F3F8-678C490E6707}"/>
              </a:ext>
            </a:extLst>
          </p:cNvPr>
          <p:cNvSpPr>
            <a:spLocks noGrp="1"/>
          </p:cNvSpPr>
          <p:nvPr>
            <p:ph type="body" sz="quarter" idx="12"/>
          </p:nvPr>
        </p:nvSpPr>
        <p:spPr>
          <a:xfrm>
            <a:off x="932097" y="827486"/>
            <a:ext cx="2977549" cy="593100"/>
          </a:xfrm>
        </p:spPr>
        <p:txBody>
          <a:bodyPr/>
          <a:lstStyle/>
          <a:p>
            <a:r>
              <a:rPr lang="en-GB" sz="1400" dirty="0">
                <a:solidFill>
                  <a:schemeClr val="bg1"/>
                </a:solidFill>
              </a:rPr>
              <a:t>Identify relevant trends in the main children's &amp; family categories</a:t>
            </a:r>
          </a:p>
        </p:txBody>
      </p:sp>
      <p:pic>
        <p:nvPicPr>
          <p:cNvPr id="6" name="Google Shape;72;p8" descr="A large balloon in the air&#10;&#10;Description automatically generated">
            <a:extLst>
              <a:ext uri="{FF2B5EF4-FFF2-40B4-BE49-F238E27FC236}">
                <a16:creationId xmlns:a16="http://schemas.microsoft.com/office/drawing/2014/main" id="{ABAEA053-7422-7567-7D76-4762CAFDC560}"/>
              </a:ext>
            </a:extLst>
          </p:cNvPr>
          <p:cNvPicPr>
            <a:picLocks noChangeAspect="1"/>
          </p:cNvPicPr>
          <p:nvPr/>
        </p:nvPicPr>
        <p:blipFill>
          <a:blip r:embed="rId2">
            <a:alphaModFix/>
          </a:blip>
          <a:srcRect/>
          <a:stretch>
            <a:fillRect/>
          </a:stretch>
        </p:blipFill>
        <p:spPr>
          <a:xfrm>
            <a:off x="5169078" y="75695"/>
            <a:ext cx="3171384" cy="4831403"/>
          </a:xfrm>
          <a:prstGeom prst="rect">
            <a:avLst/>
          </a:prstGeom>
        </p:spPr>
      </p:pic>
    </p:spTree>
    <p:extLst>
      <p:ext uri="{BB962C8B-B14F-4D97-AF65-F5344CB8AC3E}">
        <p14:creationId xmlns:p14="http://schemas.microsoft.com/office/powerpoint/2010/main" val="724469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77F5B97C-6AA5-6D93-1AA9-67F0F3009575}"/>
              </a:ext>
            </a:extLst>
          </p:cNvPr>
          <p:cNvSpPr>
            <a:spLocks noGrp="1"/>
          </p:cNvSpPr>
          <p:nvPr>
            <p:ph type="body" sz="quarter" idx="12"/>
          </p:nvPr>
        </p:nvSpPr>
        <p:spPr>
          <a:xfrm>
            <a:off x="551942" y="444670"/>
            <a:ext cx="8066522" cy="462855"/>
          </a:xfrm>
        </p:spPr>
        <p:txBody>
          <a:bodyPr/>
          <a:lstStyle/>
          <a:p>
            <a:r>
              <a:rPr lang="en-GB" sz="2000" dirty="0"/>
              <a:t>Relevant macrotrends, relevant questions</a:t>
            </a:r>
          </a:p>
        </p:txBody>
      </p:sp>
      <p:sp>
        <p:nvSpPr>
          <p:cNvPr id="22" name="Google Shape;383;p46">
            <a:extLst>
              <a:ext uri="{FF2B5EF4-FFF2-40B4-BE49-F238E27FC236}">
                <a16:creationId xmlns:a16="http://schemas.microsoft.com/office/drawing/2014/main" id="{853B1F37-CB11-FC91-1887-3350EBDEBB9A}"/>
              </a:ext>
            </a:extLst>
          </p:cNvPr>
          <p:cNvSpPr/>
          <p:nvPr/>
        </p:nvSpPr>
        <p:spPr>
          <a:xfrm>
            <a:off x="3300650" y="1903705"/>
            <a:ext cx="2320125" cy="23201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accent3">
              <a:alpha val="80000"/>
            </a:schemeClr>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3" name="Google Shape;385;p46">
            <a:extLst>
              <a:ext uri="{FF2B5EF4-FFF2-40B4-BE49-F238E27FC236}">
                <a16:creationId xmlns:a16="http://schemas.microsoft.com/office/drawing/2014/main" id="{838276D8-41D9-E19C-D49D-BFA3F1480487}"/>
              </a:ext>
            </a:extLst>
          </p:cNvPr>
          <p:cNvSpPr/>
          <p:nvPr/>
        </p:nvSpPr>
        <p:spPr>
          <a:xfrm>
            <a:off x="543140" y="1903705"/>
            <a:ext cx="2320125" cy="23201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accent1">
              <a:alpha val="80000"/>
            </a:schemeClr>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Google Shape;383;p46">
            <a:extLst>
              <a:ext uri="{FF2B5EF4-FFF2-40B4-BE49-F238E27FC236}">
                <a16:creationId xmlns:a16="http://schemas.microsoft.com/office/drawing/2014/main" id="{1CA18DA6-7C29-E7F0-D003-A3BD68438CE3}"/>
              </a:ext>
            </a:extLst>
          </p:cNvPr>
          <p:cNvSpPr/>
          <p:nvPr/>
        </p:nvSpPr>
        <p:spPr>
          <a:xfrm>
            <a:off x="6058152" y="1878504"/>
            <a:ext cx="2320125" cy="23201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5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5" name="Rectangle 11">
            <a:extLst>
              <a:ext uri="{FF2B5EF4-FFF2-40B4-BE49-F238E27FC236}">
                <a16:creationId xmlns:a16="http://schemas.microsoft.com/office/drawing/2014/main" id="{DEE0D201-7C57-D404-583A-F9FE2DC5FE6E}"/>
              </a:ext>
            </a:extLst>
          </p:cNvPr>
          <p:cNvSpPr/>
          <p:nvPr/>
        </p:nvSpPr>
        <p:spPr>
          <a:xfrm>
            <a:off x="756903" y="2342017"/>
            <a:ext cx="1892597" cy="160043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cap="none" baseline="0" dirty="0">
                <a:solidFill>
                  <a:srgbClr val="FFFFFF"/>
                </a:solidFill>
                <a:uFillTx/>
                <a:latin typeface="BC Falster Grotesk RB" pitchFamily="50" charset="0"/>
                <a:ea typeface="Calibri"/>
                <a:cs typeface="Calibri"/>
              </a:rPr>
              <a:t>FUN!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cap="none" baseline="0" dirty="0">
              <a:solidFill>
                <a:srgbClr val="FFFFFF"/>
              </a:solidFill>
              <a:uFillTx/>
              <a:latin typeface="BC Falster Grotesk RB" pitchFamily="50" charset="0"/>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cap="none" baseline="0" dirty="0">
                <a:solidFill>
                  <a:srgbClr val="FFFFFF"/>
                </a:solidFill>
                <a:uFillTx/>
                <a:latin typeface="BC Falster Grotesk RB" pitchFamily="50" charset="0"/>
                <a:ea typeface="Calibri"/>
                <a:cs typeface="Calibri"/>
              </a:rPr>
              <a:t>Can we use packaging to create interactive experiences that are full of play and fun and encourage enjoying and learning together?</a:t>
            </a:r>
          </a:p>
        </p:txBody>
      </p:sp>
      <p:sp>
        <p:nvSpPr>
          <p:cNvPr id="26" name="Rectangle 12">
            <a:extLst>
              <a:ext uri="{FF2B5EF4-FFF2-40B4-BE49-F238E27FC236}">
                <a16:creationId xmlns:a16="http://schemas.microsoft.com/office/drawing/2014/main" id="{DB357084-6781-FE4C-46E4-83C57D70F17F}"/>
              </a:ext>
            </a:extLst>
          </p:cNvPr>
          <p:cNvSpPr/>
          <p:nvPr/>
        </p:nvSpPr>
        <p:spPr>
          <a:xfrm>
            <a:off x="3514419" y="2263558"/>
            <a:ext cx="1892597" cy="181588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cap="none" baseline="0" dirty="0">
                <a:solidFill>
                  <a:srgbClr val="FFFFFF"/>
                </a:solidFill>
                <a:uFillTx/>
                <a:latin typeface="BC Falster Grotesk RB" pitchFamily="50" charset="0"/>
                <a:ea typeface="Calibri"/>
                <a:cs typeface="Calibri"/>
              </a:rPr>
              <a:t>PEACE OF MIND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cap="none" baseline="0" dirty="0">
              <a:solidFill>
                <a:srgbClr val="FFFFFF"/>
              </a:solidFill>
              <a:uFillTx/>
              <a:latin typeface="BC Falster Grotesk RB" pitchFamily="50" charset="0"/>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cap="none" baseline="0" dirty="0">
                <a:solidFill>
                  <a:srgbClr val="FFFFFF"/>
                </a:solidFill>
                <a:uFillTx/>
                <a:latin typeface="BC Falster Grotesk RB" pitchFamily="50" charset="0"/>
                <a:ea typeface="Calibri"/>
                <a:cs typeface="Calibri"/>
              </a:rPr>
              <a:t>Can we use packaging to guarantee families' peace of mind and ensure they have all they need to feel secure and confident as they raise their children?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cap="none" baseline="0" dirty="0">
              <a:solidFill>
                <a:srgbClr val="FFFFFF"/>
              </a:solidFill>
              <a:uFillTx/>
              <a:latin typeface="BC Falster Grotesk RB" pitchFamily="50" charset="0"/>
              <a:ea typeface="Calibri"/>
              <a:cs typeface="Calibri"/>
            </a:endParaRPr>
          </a:p>
        </p:txBody>
      </p:sp>
      <p:sp>
        <p:nvSpPr>
          <p:cNvPr id="27" name="Rectangle 13">
            <a:extLst>
              <a:ext uri="{FF2B5EF4-FFF2-40B4-BE49-F238E27FC236}">
                <a16:creationId xmlns:a16="http://schemas.microsoft.com/office/drawing/2014/main" id="{C2250C7A-00DE-E7C7-2A0F-3697FE851C0F}"/>
              </a:ext>
            </a:extLst>
          </p:cNvPr>
          <p:cNvSpPr/>
          <p:nvPr/>
        </p:nvSpPr>
        <p:spPr>
          <a:xfrm>
            <a:off x="6271920" y="2234297"/>
            <a:ext cx="1892597" cy="160043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cap="none" baseline="0" dirty="0">
                <a:solidFill>
                  <a:srgbClr val="FFFFFF"/>
                </a:solidFill>
                <a:uFillTx/>
                <a:latin typeface="BC Falster Grotesk RB" pitchFamily="50" charset="0"/>
                <a:ea typeface="Calibri"/>
                <a:cs typeface="Calibri"/>
              </a:rPr>
              <a:t>SUSTAINABILITY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cap="none" baseline="0" dirty="0">
              <a:solidFill>
                <a:srgbClr val="FFFFFF"/>
              </a:solidFill>
              <a:uFillTx/>
              <a:latin typeface="BC Falster Grotesk RB" pitchFamily="50" charset="0"/>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cap="none" baseline="0" dirty="0">
                <a:solidFill>
                  <a:srgbClr val="FFFFFF"/>
                </a:solidFill>
                <a:uFillTx/>
                <a:latin typeface="BC Falster Grotesk RB" pitchFamily="50" charset="0"/>
                <a:ea typeface="Calibri"/>
                <a:cs typeface="Calibri"/>
              </a:rPr>
              <a:t>Can we simplify or rethink packaging design to generate efficiencies throughout the chain able to deliver more value for the consumer?</a:t>
            </a:r>
          </a:p>
        </p:txBody>
      </p:sp>
      <p:sp>
        <p:nvSpPr>
          <p:cNvPr id="3" name="Marcador de texto 2">
            <a:extLst>
              <a:ext uri="{FF2B5EF4-FFF2-40B4-BE49-F238E27FC236}">
                <a16:creationId xmlns:a16="http://schemas.microsoft.com/office/drawing/2014/main" id="{27ED7539-273D-AF4D-8661-7F0A171E07C5}"/>
              </a:ext>
            </a:extLst>
          </p:cNvPr>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3639648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52ED60F5-698D-DB2B-5515-404934A9C3BE}"/>
              </a:ext>
            </a:extLst>
          </p:cNvPr>
          <p:cNvSpPr>
            <a:spLocks noGrp="1"/>
          </p:cNvSpPr>
          <p:nvPr>
            <p:ph type="body" sz="quarter" idx="11"/>
          </p:nvPr>
        </p:nvSpPr>
        <p:spPr>
          <a:xfrm>
            <a:off x="915055" y="1055553"/>
            <a:ext cx="7200773" cy="1905809"/>
          </a:xfrm>
        </p:spPr>
        <p:txBody>
          <a:bodyPr>
            <a:normAutofit/>
          </a:bodyPr>
          <a:lstStyle/>
          <a:p>
            <a:r>
              <a:rPr lang="en-GB" sz="2800"/>
              <a:t>To receive the full report regarding packaging trends in kids; categories or in packaging trends all-sectors, you can contact:</a:t>
            </a:r>
          </a:p>
        </p:txBody>
      </p:sp>
      <p:sp>
        <p:nvSpPr>
          <p:cNvPr id="12" name="CuadroTexto 11">
            <a:extLst>
              <a:ext uri="{FF2B5EF4-FFF2-40B4-BE49-F238E27FC236}">
                <a16:creationId xmlns:a16="http://schemas.microsoft.com/office/drawing/2014/main" id="{EE5E36DC-5AAC-19F6-0FBF-EACA6EED53D2}"/>
              </a:ext>
            </a:extLst>
          </p:cNvPr>
          <p:cNvSpPr txBox="1"/>
          <p:nvPr/>
        </p:nvSpPr>
        <p:spPr>
          <a:xfrm>
            <a:off x="1383528" y="2964113"/>
            <a:ext cx="2364504" cy="738664"/>
          </a:xfrm>
          <a:prstGeom prst="rect">
            <a:avLst/>
          </a:prstGeom>
          <a:noFill/>
        </p:spPr>
        <p:txBody>
          <a:bodyPr wrap="square">
            <a:spAutoFit/>
          </a:bodyPr>
          <a:lstStyle/>
          <a:p>
            <a:pPr lvl="0"/>
            <a:r>
              <a:rPr lang="en-GB" sz="1400" b="1" dirty="0">
                <a:solidFill>
                  <a:schemeClr val="bg1"/>
                </a:solidFill>
                <a:latin typeface="BC Falster Grotesk RB" pitchFamily="50" charset="0"/>
                <a:hlinkClick r:id="rId2">
                  <a:extLst>
                    <a:ext uri="{A12FA001-AC4F-418D-AE19-62706E023703}">
                      <ahyp:hlinkClr xmlns:ahyp="http://schemas.microsoft.com/office/drawing/2018/hyperlinkcolor" val="tx"/>
                    </a:ext>
                  </a:extLst>
                </a:hlinkClick>
              </a:rPr>
              <a:t>Xavier Lesauvage</a:t>
            </a:r>
          </a:p>
          <a:p>
            <a:pPr lvl="0"/>
            <a:r>
              <a:rPr lang="en-GB" sz="1400" dirty="0">
                <a:solidFill>
                  <a:schemeClr val="bg1"/>
                </a:solidFill>
                <a:latin typeface="BC Falster Grotesk RB" pitchFamily="50" charset="0"/>
                <a:hlinkClick r:id="rId2">
                  <a:extLst>
                    <a:ext uri="{A12FA001-AC4F-418D-AE19-62706E023703}">
                      <ahyp:hlinkClr xmlns:ahyp="http://schemas.microsoft.com/office/drawing/2018/hyperlinkcolor" val="tx"/>
                    </a:ext>
                  </a:extLst>
                </a:hlinkClick>
              </a:rPr>
              <a:t>xavier.lesauvage@sdli.es</a:t>
            </a:r>
          </a:p>
          <a:p>
            <a:pPr lvl="0"/>
            <a:r>
              <a:rPr lang="en-GB" sz="1400" dirty="0">
                <a:solidFill>
                  <a:schemeClr val="bg1"/>
                </a:solidFill>
                <a:latin typeface="BC Falster Grotesk RB" pitchFamily="50" charset="0"/>
                <a:hlinkClick r:id="rId3">
                  <a:extLst>
                    <a:ext uri="{A12FA001-AC4F-418D-AE19-62706E023703}">
                      <ahyp:hlinkClr xmlns:ahyp="http://schemas.microsoft.com/office/drawing/2018/hyperlinkcolor" val="tx"/>
                    </a:ext>
                  </a:extLst>
                </a:hlinkClick>
              </a:rPr>
              <a:t>www.sdli.es</a:t>
            </a:r>
            <a:endParaRPr lang="en-GB" sz="1400" dirty="0">
              <a:solidFill>
                <a:schemeClr val="bg1"/>
              </a:solidFill>
              <a:latin typeface="BC Falster Grotesk RB" pitchFamily="50" charset="0"/>
            </a:endParaRPr>
          </a:p>
        </p:txBody>
      </p:sp>
      <p:sp>
        <p:nvSpPr>
          <p:cNvPr id="14" name="CuadroTexto 13">
            <a:extLst>
              <a:ext uri="{FF2B5EF4-FFF2-40B4-BE49-F238E27FC236}">
                <a16:creationId xmlns:a16="http://schemas.microsoft.com/office/drawing/2014/main" id="{EA4EA0A3-0485-7C10-0E87-D5CCEEF8E3D7}"/>
              </a:ext>
            </a:extLst>
          </p:cNvPr>
          <p:cNvSpPr txBox="1"/>
          <p:nvPr/>
        </p:nvSpPr>
        <p:spPr>
          <a:xfrm>
            <a:off x="5534814" y="2964113"/>
            <a:ext cx="2581014" cy="930511"/>
          </a:xfrm>
          <a:prstGeom prst="rect">
            <a:avLst/>
          </a:prstGeom>
          <a:noFill/>
        </p:spPr>
        <p:txBody>
          <a:bodyPr wrap="square">
            <a:spAutoFit/>
          </a:bodyPr>
          <a:lstStyle/>
          <a:p>
            <a:pPr lvl="0">
              <a:lnSpc>
                <a:spcPct val="90000"/>
              </a:lnSpc>
              <a:spcBef>
                <a:spcPts val="1000"/>
              </a:spcBef>
            </a:pPr>
            <a:r>
              <a:rPr lang="en-GB" sz="1400" b="1">
                <a:solidFill>
                  <a:schemeClr val="bg1"/>
                </a:solidFill>
                <a:latin typeface="BC Falster Grotesk RB" pitchFamily="50" charset="0"/>
                <a:hlinkClick r:id="rId4">
                  <a:extLst>
                    <a:ext uri="{A12FA001-AC4F-418D-AE19-62706E023703}">
                      <ahyp:hlinkClr xmlns:ahyp="http://schemas.microsoft.com/office/drawing/2018/hyperlinkcolor" val="tx"/>
                    </a:ext>
                  </a:extLst>
                </a:hlinkClick>
              </a:rPr>
              <a:t>Alex Brossa</a:t>
            </a:r>
          </a:p>
          <a:p>
            <a:pPr lvl="0">
              <a:lnSpc>
                <a:spcPct val="90000"/>
              </a:lnSpc>
              <a:spcBef>
                <a:spcPts val="1000"/>
              </a:spcBef>
            </a:pPr>
            <a:r>
              <a:rPr lang="en-GB" sz="1400">
                <a:solidFill>
                  <a:schemeClr val="bg1"/>
                </a:solidFill>
                <a:latin typeface="BC Falster Grotesk RB" pitchFamily="50" charset="0"/>
                <a:hlinkClick r:id="rId4">
                  <a:extLst>
                    <a:ext uri="{A12FA001-AC4F-418D-AE19-62706E023703}">
                      <ahyp:hlinkClr xmlns:ahyp="http://schemas.microsoft.com/office/drawing/2018/hyperlinkcolor" val="tx"/>
                    </a:ext>
                  </a:extLst>
                </a:hlinkClick>
              </a:rPr>
              <a:t>abrossa@packagingcluster.com</a:t>
            </a:r>
            <a:r>
              <a:rPr lang="en-GB" sz="1400">
                <a:solidFill>
                  <a:schemeClr val="bg1"/>
                </a:solidFill>
                <a:latin typeface="BC Falster Grotesk RB" pitchFamily="50" charset="0"/>
              </a:rPr>
              <a:t> </a:t>
            </a:r>
          </a:p>
          <a:p>
            <a:pPr lvl="0">
              <a:lnSpc>
                <a:spcPct val="90000"/>
              </a:lnSpc>
              <a:spcBef>
                <a:spcPts val="1000"/>
              </a:spcBef>
            </a:pPr>
            <a:r>
              <a:rPr lang="en-GB" sz="1400">
                <a:solidFill>
                  <a:schemeClr val="bg1"/>
                </a:solidFill>
                <a:latin typeface="BC Falster Grotesk RB" pitchFamily="50" charset="0"/>
                <a:hlinkClick r:id="rId5">
                  <a:extLst>
                    <a:ext uri="{A12FA001-AC4F-418D-AE19-62706E023703}">
                      <ahyp:hlinkClr xmlns:ahyp="http://schemas.microsoft.com/office/drawing/2018/hyperlinkcolor" val="tx"/>
                    </a:ext>
                  </a:extLst>
                </a:hlinkClick>
              </a:rPr>
              <a:t>www.packagingcluster.com</a:t>
            </a:r>
            <a:r>
              <a:rPr lang="en-GB" sz="1400">
                <a:solidFill>
                  <a:schemeClr val="bg1"/>
                </a:solidFill>
                <a:latin typeface="BC Falster Grotesk RB" pitchFamily="50" charset="0"/>
              </a:rPr>
              <a:t> </a:t>
            </a:r>
          </a:p>
        </p:txBody>
      </p:sp>
    </p:spTree>
    <p:extLst>
      <p:ext uri="{BB962C8B-B14F-4D97-AF65-F5344CB8AC3E}">
        <p14:creationId xmlns:p14="http://schemas.microsoft.com/office/powerpoint/2010/main" val="1998477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7C37FA1-86EA-4991-B750-E1342FC688D0}"/>
              </a:ext>
            </a:extLst>
          </p:cNvPr>
          <p:cNvSpPr>
            <a:spLocks noGrp="1"/>
          </p:cNvSpPr>
          <p:nvPr>
            <p:ph type="ctrTitle"/>
          </p:nvPr>
        </p:nvSpPr>
        <p:spPr/>
        <p:txBody>
          <a:bodyPr/>
          <a:lstStyle/>
          <a:p>
            <a:r>
              <a:rPr lang="en-GB"/>
              <a:t>Thank you!</a:t>
            </a:r>
          </a:p>
        </p:txBody>
      </p:sp>
      <p:sp>
        <p:nvSpPr>
          <p:cNvPr id="16" name="Subtítulo 3">
            <a:extLst>
              <a:ext uri="{FF2B5EF4-FFF2-40B4-BE49-F238E27FC236}">
                <a16:creationId xmlns:a16="http://schemas.microsoft.com/office/drawing/2014/main" id="{97141789-F195-773F-1C2B-72EA1812B6A7}"/>
              </a:ext>
            </a:extLst>
          </p:cNvPr>
          <p:cNvSpPr>
            <a:spLocks noGrp="1"/>
          </p:cNvSpPr>
          <p:nvPr>
            <p:ph type="subTitle" idx="1"/>
          </p:nvPr>
        </p:nvSpPr>
        <p:spPr>
          <a:xfrm>
            <a:off x="493664" y="4457702"/>
            <a:ext cx="2388551" cy="226246"/>
          </a:xfrm>
        </p:spPr>
        <p:txBody>
          <a:bodyPr>
            <a:normAutofit lnSpcReduction="10000"/>
          </a:bodyPr>
          <a:lstStyle/>
          <a:p>
            <a:pPr marL="0" lvl="0" indent="0">
              <a:buNone/>
            </a:pPr>
            <a:r>
              <a:rPr lang="en-GB" sz="1050">
                <a:solidFill>
                  <a:srgbClr val="FFFFFF"/>
                </a:solidFill>
                <a:latin typeface="BC Falster Grotesk RB" pitchFamily="50" charset="0"/>
              </a:rPr>
              <a:t>February 2022</a:t>
            </a:r>
          </a:p>
        </p:txBody>
      </p:sp>
    </p:spTree>
    <p:extLst>
      <p:ext uri="{BB962C8B-B14F-4D97-AF65-F5344CB8AC3E}">
        <p14:creationId xmlns:p14="http://schemas.microsoft.com/office/powerpoint/2010/main" val="626182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a:extLst>
              <a:ext uri="{FF2B5EF4-FFF2-40B4-BE49-F238E27FC236}">
                <a16:creationId xmlns:a16="http://schemas.microsoft.com/office/drawing/2014/main" id="{5F9FF2C0-1BEE-7A57-84EF-52BAF05A4CFD}"/>
              </a:ext>
            </a:extLst>
          </p:cNvPr>
          <p:cNvSpPr>
            <a:spLocks noGrp="1"/>
          </p:cNvSpPr>
          <p:nvPr>
            <p:ph type="body" sz="quarter" idx="11"/>
          </p:nvPr>
        </p:nvSpPr>
        <p:spPr>
          <a:xfrm>
            <a:off x="543140" y="1061492"/>
            <a:ext cx="8066522" cy="392067"/>
          </a:xfrm>
        </p:spPr>
        <p:txBody>
          <a:bodyPr>
            <a:normAutofit fontScale="62500" lnSpcReduction="20000"/>
          </a:bodyPr>
          <a:lstStyle/>
          <a:p>
            <a:r>
              <a:rPr lang="en-GB" sz="1800" b="0" i="0" u="none" strike="noStrike" cap="none" baseline="0">
                <a:solidFill>
                  <a:srgbClr val="44546A"/>
                </a:solidFill>
                <a:uFillTx/>
                <a:latin typeface="BC Falster Grotesk RB" pitchFamily="50" charset="0"/>
                <a:ea typeface="Calibri"/>
                <a:cs typeface="Calibri"/>
              </a:rPr>
              <a:t>Based on a global analysis of the most relevant macrotrends, </a:t>
            </a:r>
            <a:r>
              <a:rPr lang="en-GB" sz="1800" b="1" i="0" u="none" strike="noStrike" cap="none" baseline="0">
                <a:solidFill>
                  <a:srgbClr val="44546A"/>
                </a:solidFill>
                <a:uFillTx/>
                <a:latin typeface="BC Falster Grotesk RB" pitchFamily="50" charset="0"/>
                <a:ea typeface="Calibri"/>
                <a:cs typeface="Calibri"/>
              </a:rPr>
              <a:t>we have identified the three areas with the greatest impact for the </a:t>
            </a:r>
            <a:r>
              <a:rPr lang="en-GB" sz="1800" b="1" i="1" u="none" strike="noStrike" cap="none" baseline="0">
                <a:solidFill>
                  <a:srgbClr val="44546A"/>
                </a:solidFill>
                <a:uFillTx/>
                <a:latin typeface="BC Falster Grotesk RB" pitchFamily="50" charset="0"/>
                <a:ea typeface="Calibri"/>
                <a:cs typeface="Calibri"/>
              </a:rPr>
              <a:t>packaging sector for Kids &amp; Families audiences:</a:t>
            </a:r>
          </a:p>
          <a:p>
            <a:endParaRPr lang="en-GB"/>
          </a:p>
        </p:txBody>
      </p:sp>
      <p:sp>
        <p:nvSpPr>
          <p:cNvPr id="14" name="Marcador de texto 13">
            <a:extLst>
              <a:ext uri="{FF2B5EF4-FFF2-40B4-BE49-F238E27FC236}">
                <a16:creationId xmlns:a16="http://schemas.microsoft.com/office/drawing/2014/main" id="{77F5B97C-6AA5-6D93-1AA9-67F0F3009575}"/>
              </a:ext>
            </a:extLst>
          </p:cNvPr>
          <p:cNvSpPr>
            <a:spLocks noGrp="1"/>
          </p:cNvSpPr>
          <p:nvPr>
            <p:ph type="body" sz="quarter" idx="12"/>
          </p:nvPr>
        </p:nvSpPr>
        <p:spPr>
          <a:xfrm>
            <a:off x="551942" y="444670"/>
            <a:ext cx="8066522" cy="462855"/>
          </a:xfrm>
        </p:spPr>
        <p:txBody>
          <a:bodyPr/>
          <a:lstStyle/>
          <a:p>
            <a:r>
              <a:rPr lang="en-GB" sz="2000"/>
              <a:t>Relevant macrotrends</a:t>
            </a:r>
          </a:p>
        </p:txBody>
      </p:sp>
      <p:sp>
        <p:nvSpPr>
          <p:cNvPr id="22" name="Google Shape;383;p46">
            <a:extLst>
              <a:ext uri="{FF2B5EF4-FFF2-40B4-BE49-F238E27FC236}">
                <a16:creationId xmlns:a16="http://schemas.microsoft.com/office/drawing/2014/main" id="{853B1F37-CB11-FC91-1887-3350EBDEBB9A}"/>
              </a:ext>
            </a:extLst>
          </p:cNvPr>
          <p:cNvSpPr/>
          <p:nvPr/>
        </p:nvSpPr>
        <p:spPr>
          <a:xfrm>
            <a:off x="3300650" y="1903705"/>
            <a:ext cx="2320125" cy="23201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accent3">
              <a:alpha val="80000"/>
            </a:schemeClr>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3" name="Google Shape;385;p46">
            <a:extLst>
              <a:ext uri="{FF2B5EF4-FFF2-40B4-BE49-F238E27FC236}">
                <a16:creationId xmlns:a16="http://schemas.microsoft.com/office/drawing/2014/main" id="{838276D8-41D9-E19C-D49D-BFA3F1480487}"/>
              </a:ext>
            </a:extLst>
          </p:cNvPr>
          <p:cNvSpPr/>
          <p:nvPr/>
        </p:nvSpPr>
        <p:spPr>
          <a:xfrm>
            <a:off x="543140" y="1903705"/>
            <a:ext cx="2320125" cy="23201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accent1">
              <a:alpha val="80000"/>
            </a:schemeClr>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Google Shape;383;p46">
            <a:extLst>
              <a:ext uri="{FF2B5EF4-FFF2-40B4-BE49-F238E27FC236}">
                <a16:creationId xmlns:a16="http://schemas.microsoft.com/office/drawing/2014/main" id="{1CA18DA6-7C29-E7F0-D003-A3BD68438CE3}"/>
              </a:ext>
            </a:extLst>
          </p:cNvPr>
          <p:cNvSpPr/>
          <p:nvPr/>
        </p:nvSpPr>
        <p:spPr>
          <a:xfrm>
            <a:off x="6058152" y="1878504"/>
            <a:ext cx="2320125" cy="23201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5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5" name="Rectangle 11">
            <a:extLst>
              <a:ext uri="{FF2B5EF4-FFF2-40B4-BE49-F238E27FC236}">
                <a16:creationId xmlns:a16="http://schemas.microsoft.com/office/drawing/2014/main" id="{DEE0D201-7C57-D404-583A-F9FE2DC5FE6E}"/>
              </a:ext>
            </a:extLst>
          </p:cNvPr>
          <p:cNvSpPr/>
          <p:nvPr/>
        </p:nvSpPr>
        <p:spPr>
          <a:xfrm>
            <a:off x="756903" y="2342017"/>
            <a:ext cx="1892597" cy="138499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cap="none" baseline="0">
                <a:solidFill>
                  <a:srgbClr val="FFFFFF"/>
                </a:solidFill>
                <a:uFillTx/>
                <a:latin typeface="BC Falster Grotesk RB" pitchFamily="50" charset="0"/>
                <a:ea typeface="Calibri"/>
                <a:cs typeface="Calibri"/>
              </a:rPr>
              <a:t>FUN!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cap="none" baseline="0">
                <a:solidFill>
                  <a:srgbClr val="FFFFFF"/>
                </a:solidFill>
                <a:uFillTx/>
                <a:latin typeface="BC Falster Grotesk RB" pitchFamily="50" charset="0"/>
                <a:ea typeface="Calibri"/>
                <a:cs typeface="Calibri"/>
              </a:rPr>
              <a:t>Kids &amp; Families are looking to share valuable experiences that surprise and entertain. </a:t>
            </a:r>
          </a:p>
        </p:txBody>
      </p:sp>
      <p:sp>
        <p:nvSpPr>
          <p:cNvPr id="26" name="Rectangle 12">
            <a:extLst>
              <a:ext uri="{FF2B5EF4-FFF2-40B4-BE49-F238E27FC236}">
                <a16:creationId xmlns:a16="http://schemas.microsoft.com/office/drawing/2014/main" id="{DB357084-6781-FE4C-46E4-83C57D70F17F}"/>
              </a:ext>
            </a:extLst>
          </p:cNvPr>
          <p:cNvSpPr/>
          <p:nvPr/>
        </p:nvSpPr>
        <p:spPr>
          <a:xfrm>
            <a:off x="3514419" y="2263558"/>
            <a:ext cx="1892597" cy="160043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cap="none" baseline="0">
                <a:solidFill>
                  <a:srgbClr val="FFFFFF"/>
                </a:solidFill>
                <a:uFillTx/>
                <a:latin typeface="BC Falster Grotesk RB" pitchFamily="50" charset="0"/>
                <a:ea typeface="Calibri"/>
                <a:cs typeface="Calibri"/>
              </a:rPr>
              <a:t>PEACE OF MIND </a:t>
            </a:r>
            <a:r>
              <a:rPr lang="en-GB" sz="1400" b="0" i="0" u="none" strike="noStrike" cap="none" baseline="0">
                <a:solidFill>
                  <a:srgbClr val="FFFFFF"/>
                </a:solidFill>
                <a:uFillTx/>
                <a:latin typeface="BC Falster Grotesk RB" pitchFamily="50" charset="0"/>
                <a:ea typeface="Calibri"/>
                <a:cs typeface="Calibri"/>
              </a:rPr>
              <a:t>Families need to feel confident and secure in parenting, with solutions tailored to their lifestyle and values.</a:t>
            </a:r>
          </a:p>
        </p:txBody>
      </p:sp>
      <p:sp>
        <p:nvSpPr>
          <p:cNvPr id="27" name="Rectangle 13">
            <a:extLst>
              <a:ext uri="{FF2B5EF4-FFF2-40B4-BE49-F238E27FC236}">
                <a16:creationId xmlns:a16="http://schemas.microsoft.com/office/drawing/2014/main" id="{C2250C7A-00DE-E7C7-2A0F-3697FE851C0F}"/>
              </a:ext>
            </a:extLst>
          </p:cNvPr>
          <p:cNvSpPr/>
          <p:nvPr/>
        </p:nvSpPr>
        <p:spPr>
          <a:xfrm>
            <a:off x="6271920" y="2234297"/>
            <a:ext cx="1892597" cy="138499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cap="none" baseline="0">
                <a:solidFill>
                  <a:srgbClr val="FFFFFF"/>
                </a:solidFill>
                <a:uFillTx/>
                <a:latin typeface="BC Falster Grotesk RB" pitchFamily="50" charset="0"/>
                <a:ea typeface="Calibri"/>
                <a:cs typeface="Calibri"/>
              </a:rPr>
              <a:t>SUSTAINABILITY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cap="none" baseline="0">
                <a:solidFill>
                  <a:srgbClr val="FFFFFF"/>
                </a:solidFill>
                <a:uFillTx/>
                <a:latin typeface="BC Falster Grotesk RB" pitchFamily="50" charset="0"/>
                <a:ea typeface="Calibri"/>
                <a:cs typeface="Calibri"/>
              </a:rPr>
              <a:t>New consumer values mean that companies must be involved in environmental protection.</a:t>
            </a:r>
          </a:p>
        </p:txBody>
      </p:sp>
      <p:sp>
        <p:nvSpPr>
          <p:cNvPr id="11" name="CuadroTexto 10">
            <a:extLst>
              <a:ext uri="{FF2B5EF4-FFF2-40B4-BE49-F238E27FC236}">
                <a16:creationId xmlns:a16="http://schemas.microsoft.com/office/drawing/2014/main" id="{835CE0B0-8D35-B039-FD5D-3F4A3D9F970E}"/>
              </a:ext>
            </a:extLst>
          </p:cNvPr>
          <p:cNvSpPr txBox="1"/>
          <p:nvPr/>
        </p:nvSpPr>
        <p:spPr>
          <a:xfrm>
            <a:off x="2286000" y="2474614"/>
            <a:ext cx="4572000" cy="196208"/>
          </a:xfrm>
          <a:prstGeom prst="rect">
            <a:avLst/>
          </a:prstGeom>
          <a:noFill/>
        </p:spPr>
        <p:txBody>
          <a:bodyPr wrap="square">
            <a:spAutoFit/>
          </a:bodyPr>
          <a:lstStyle/>
          <a:p>
            <a:r>
              <a:rPr lang="es-ES" dirty="0"/>
              <a:t>https://exploreloop.com/purpose</a:t>
            </a:r>
          </a:p>
        </p:txBody>
      </p:sp>
    </p:spTree>
    <p:extLst>
      <p:ext uri="{BB962C8B-B14F-4D97-AF65-F5344CB8AC3E}">
        <p14:creationId xmlns:p14="http://schemas.microsoft.com/office/powerpoint/2010/main" val="184981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4610AC2-95F7-BB20-7524-B05961E9BD78}"/>
              </a:ext>
            </a:extLst>
          </p:cNvPr>
          <p:cNvSpPr>
            <a:spLocks noGrp="1"/>
          </p:cNvSpPr>
          <p:nvPr>
            <p:ph type="body" sz="quarter" idx="12"/>
          </p:nvPr>
        </p:nvSpPr>
        <p:spPr>
          <a:xfrm>
            <a:off x="543140" y="444670"/>
            <a:ext cx="8075324" cy="462855"/>
          </a:xfrm>
        </p:spPr>
        <p:txBody>
          <a:bodyPr/>
          <a:lstStyle/>
          <a:p>
            <a:r>
              <a:rPr lang="en-GB" sz="2000">
                <a:solidFill>
                  <a:schemeClr val="bg1"/>
                </a:solidFill>
              </a:rPr>
              <a:t>Index of identified trends</a:t>
            </a:r>
          </a:p>
        </p:txBody>
      </p:sp>
      <p:sp>
        <p:nvSpPr>
          <p:cNvPr id="5" name="Marcador de texto 4">
            <a:extLst>
              <a:ext uri="{FF2B5EF4-FFF2-40B4-BE49-F238E27FC236}">
                <a16:creationId xmlns:a16="http://schemas.microsoft.com/office/drawing/2014/main" id="{68D01981-E52D-79C6-60E7-053ADD43F9A9}"/>
              </a:ext>
            </a:extLst>
          </p:cNvPr>
          <p:cNvSpPr>
            <a:spLocks noGrp="1"/>
          </p:cNvSpPr>
          <p:nvPr>
            <p:ph type="body" sz="quarter" idx="14"/>
          </p:nvPr>
        </p:nvSpPr>
        <p:spPr>
          <a:xfrm>
            <a:off x="543140" y="1685354"/>
            <a:ext cx="2495693" cy="2822404"/>
          </a:xfrm>
        </p:spPr>
        <p:txBody>
          <a:bodyPr>
            <a:normAutofit fontScale="92500" lnSpcReduction="20000"/>
          </a:bodyPr>
          <a:lstStyle/>
          <a:p>
            <a:pPr marR="0" lvl="0" algn="l" defTabSz="914400" rtl="0" fontAlgn="auto" hangingPunct="1">
              <a:lnSpc>
                <a:spcPct val="150000"/>
              </a:lnSpc>
              <a:spcBef>
                <a:spcPts val="0"/>
              </a:spcBef>
              <a:spcAft>
                <a:spcPts val="0"/>
              </a:spcAft>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 Storytelling and entertainment </a:t>
            </a:r>
          </a:p>
          <a:p>
            <a:pPr marR="0" lvl="0" algn="l" defTabSz="914400" rtl="0" fontAlgn="auto" hangingPunct="1">
              <a:lnSpc>
                <a:spcPct val="150000"/>
              </a:lnSpc>
              <a:spcBef>
                <a:spcPts val="0"/>
              </a:spcBef>
              <a:spcAft>
                <a:spcPts val="0"/>
              </a:spcAft>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2. Augmented Reality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3. Part of the experience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4. Play &amp; learn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5. Kidults!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6. Nostalgia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7. Unboxing phenomenon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8. Surprise factor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9. Characterisation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10. Beyond licensing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11. Limited Editions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12. Customisation 1</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13. Family style</a:t>
            </a:r>
          </a:p>
          <a:p>
            <a:endParaRPr lang="es-ES" dirty="0">
              <a:solidFill>
                <a:schemeClr val="bg1"/>
              </a:solidFill>
              <a:latin typeface="BC Falster Grotesk RB" pitchFamily="50" charset="0"/>
            </a:endParaRPr>
          </a:p>
        </p:txBody>
      </p:sp>
      <p:sp>
        <p:nvSpPr>
          <p:cNvPr id="6" name="Marcador de texto 5">
            <a:extLst>
              <a:ext uri="{FF2B5EF4-FFF2-40B4-BE49-F238E27FC236}">
                <a16:creationId xmlns:a16="http://schemas.microsoft.com/office/drawing/2014/main" id="{DC1FC193-6600-5C3C-38FE-C73372D8CB50}"/>
              </a:ext>
            </a:extLst>
          </p:cNvPr>
          <p:cNvSpPr>
            <a:spLocks noGrp="1"/>
          </p:cNvSpPr>
          <p:nvPr>
            <p:ph type="body" sz="quarter" idx="15"/>
          </p:nvPr>
        </p:nvSpPr>
        <p:spPr>
          <a:xfrm>
            <a:off x="3324153" y="1685354"/>
            <a:ext cx="2495693" cy="2822404"/>
          </a:xfrm>
        </p:spPr>
        <p:txBody>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1" u="none" strike="noStrike" cap="none" baseline="0">
                <a:solidFill>
                  <a:schemeClr val="bg1"/>
                </a:solidFill>
                <a:uFillTx/>
                <a:latin typeface="BC Falster Grotesk RB" pitchFamily="50" charset="0"/>
              </a:rPr>
              <a:t>Millennial families</a:t>
            </a:r>
            <a:r>
              <a:rPr lang="en-GB" sz="1050" b="1" i="0" u="none" strike="noStrike" cap="none" baseline="0">
                <a:solidFill>
                  <a:schemeClr val="bg1"/>
                </a:solidFill>
                <a:uFillTx/>
                <a:latin typeface="BC Falster Grotesk RB" pitchFamily="50" charset="0"/>
              </a:rPr>
              <a:t>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14. Support the parenting process15. On-the-go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16. Safety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17. Transparency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18. Inclusivity </a:t>
            </a:r>
          </a:p>
          <a:p>
            <a:endParaRPr lang="es-ES" dirty="0">
              <a:solidFill>
                <a:schemeClr val="bg1"/>
              </a:solidFill>
              <a:latin typeface="BC Falster Grotesk RB" pitchFamily="50" charset="0"/>
            </a:endParaRPr>
          </a:p>
        </p:txBody>
      </p:sp>
      <p:sp>
        <p:nvSpPr>
          <p:cNvPr id="7" name="Marcador de texto 6">
            <a:extLst>
              <a:ext uri="{FF2B5EF4-FFF2-40B4-BE49-F238E27FC236}">
                <a16:creationId xmlns:a16="http://schemas.microsoft.com/office/drawing/2014/main" id="{99ED7C18-674A-3B3C-ECBE-788BE77BA4E9}"/>
              </a:ext>
            </a:extLst>
          </p:cNvPr>
          <p:cNvSpPr>
            <a:spLocks noGrp="1"/>
          </p:cNvSpPr>
          <p:nvPr>
            <p:ph type="body" sz="quarter" idx="16"/>
          </p:nvPr>
        </p:nvSpPr>
        <p:spPr>
          <a:xfrm>
            <a:off x="6107576" y="1685354"/>
            <a:ext cx="2495693" cy="2822404"/>
          </a:xfrm>
        </p:spPr>
        <p:txBody>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19. Reduction of plastics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20. Improve recyclability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21. Reuse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22. Collaboration in the value chain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23. Retail Transformation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050" b="1" i="0" u="none" strike="noStrike" cap="none" baseline="0">
                <a:solidFill>
                  <a:schemeClr val="bg1"/>
                </a:solidFill>
                <a:uFillTx/>
                <a:latin typeface="BC Falster Grotesk RB" pitchFamily="50" charset="0"/>
              </a:rPr>
              <a:t>24. Servitization</a:t>
            </a:r>
          </a:p>
          <a:p>
            <a:endParaRPr lang="es-ES" dirty="0">
              <a:solidFill>
                <a:schemeClr val="bg1"/>
              </a:solidFill>
              <a:latin typeface="BC Falster Grotesk RB" pitchFamily="50" charset="0"/>
            </a:endParaRPr>
          </a:p>
        </p:txBody>
      </p:sp>
      <p:sp>
        <p:nvSpPr>
          <p:cNvPr id="8" name="Marcador de texto 7">
            <a:extLst>
              <a:ext uri="{FF2B5EF4-FFF2-40B4-BE49-F238E27FC236}">
                <a16:creationId xmlns:a16="http://schemas.microsoft.com/office/drawing/2014/main" id="{AF890044-F3C1-18DC-7D9C-E947ACD6FCD1}"/>
              </a:ext>
            </a:extLst>
          </p:cNvPr>
          <p:cNvSpPr>
            <a:spLocks noGrp="1"/>
          </p:cNvSpPr>
          <p:nvPr>
            <p:ph type="body" sz="quarter" idx="17"/>
          </p:nvPr>
        </p:nvSpPr>
        <p:spPr>
          <a:xfrm>
            <a:off x="543140" y="1235579"/>
            <a:ext cx="2495693" cy="252665"/>
          </a:xfrm>
        </p:spPr>
        <p:txBody>
          <a:bodyPr>
            <a:noAutofit/>
          </a:bodyPr>
          <a:lstStyle/>
          <a:p>
            <a:r>
              <a:rPr lang="en-GB" sz="1100" b="1" i="0" u="none" strike="noStrike" cap="none" baseline="0">
                <a:solidFill>
                  <a:schemeClr val="accent1"/>
                </a:solidFill>
                <a:uFillTx/>
                <a:latin typeface="BC Falster Grotesk RB" pitchFamily="50" charset="0"/>
              </a:rPr>
              <a:t>FUN! </a:t>
            </a:r>
          </a:p>
          <a:p>
            <a:r>
              <a:rPr lang="en-GB" sz="1100" b="1" i="1" u="none" strike="noStrike" cap="none" baseline="0">
                <a:solidFill>
                  <a:schemeClr val="accent1"/>
                </a:solidFill>
                <a:uFillTx/>
                <a:latin typeface="BC Falster Grotesk RB" pitchFamily="50" charset="0"/>
              </a:rPr>
              <a:t>Insights: Generation Z Kids</a:t>
            </a:r>
          </a:p>
        </p:txBody>
      </p:sp>
      <p:sp>
        <p:nvSpPr>
          <p:cNvPr id="9" name="Marcador de texto 8">
            <a:extLst>
              <a:ext uri="{FF2B5EF4-FFF2-40B4-BE49-F238E27FC236}">
                <a16:creationId xmlns:a16="http://schemas.microsoft.com/office/drawing/2014/main" id="{8B8F34A0-C292-FB70-07F1-4ADF7A206FE4}"/>
              </a:ext>
            </a:extLst>
          </p:cNvPr>
          <p:cNvSpPr>
            <a:spLocks noGrp="1"/>
          </p:cNvSpPr>
          <p:nvPr>
            <p:ph type="body" sz="quarter" idx="18"/>
          </p:nvPr>
        </p:nvSpPr>
        <p:spPr>
          <a:xfrm>
            <a:off x="3324153" y="1235579"/>
            <a:ext cx="2495693" cy="252665"/>
          </a:xfrm>
        </p:spPr>
        <p:txBody>
          <a:bodyPr>
            <a:noAutofit/>
          </a:bodyPr>
          <a:lstStyle/>
          <a:p>
            <a:r>
              <a:rPr lang="en-GB" sz="1100" b="1" i="0" u="none" strike="noStrike" cap="none" baseline="0">
                <a:solidFill>
                  <a:schemeClr val="accent3"/>
                </a:solidFill>
                <a:uFillTx/>
                <a:latin typeface="BC Falster Grotesk RB" pitchFamily="50" charset="0"/>
              </a:rPr>
              <a:t>PEACE OF MIND </a:t>
            </a:r>
          </a:p>
          <a:p>
            <a:r>
              <a:rPr lang="en-GB" sz="1100" b="1" i="1" u="none" strike="noStrike" cap="none" baseline="0">
                <a:solidFill>
                  <a:schemeClr val="accent3"/>
                </a:solidFill>
                <a:uFillTx/>
                <a:latin typeface="BC Falster Grotesk RB" pitchFamily="50" charset="0"/>
              </a:rPr>
              <a:t>Insights: Millennial families</a:t>
            </a:r>
          </a:p>
        </p:txBody>
      </p:sp>
      <p:sp>
        <p:nvSpPr>
          <p:cNvPr id="10" name="Marcador de texto 9">
            <a:extLst>
              <a:ext uri="{FF2B5EF4-FFF2-40B4-BE49-F238E27FC236}">
                <a16:creationId xmlns:a16="http://schemas.microsoft.com/office/drawing/2014/main" id="{F5BAF745-83D1-75E1-776F-4410E690264B}"/>
              </a:ext>
            </a:extLst>
          </p:cNvPr>
          <p:cNvSpPr>
            <a:spLocks noGrp="1"/>
          </p:cNvSpPr>
          <p:nvPr>
            <p:ph type="body" sz="quarter" idx="19"/>
          </p:nvPr>
        </p:nvSpPr>
        <p:spPr>
          <a:xfrm>
            <a:off x="6105166" y="1235578"/>
            <a:ext cx="2495693" cy="252665"/>
          </a:xfrm>
        </p:spPr>
        <p:txBody>
          <a:bodyPr>
            <a:noAutofit/>
          </a:bodyPr>
          <a:lstStyle/>
          <a:p>
            <a:r>
              <a:rPr lang="en-GB" sz="1100" b="1" i="0" u="none" strike="noStrike" cap="none" baseline="0">
                <a:solidFill>
                  <a:srgbClr val="00B050"/>
                </a:solidFill>
                <a:uFillTx/>
                <a:latin typeface="BC Falster Grotesk RB" pitchFamily="50" charset="0"/>
              </a:rPr>
              <a:t>SUSTAINABILITY </a:t>
            </a:r>
          </a:p>
          <a:p>
            <a:r>
              <a:rPr lang="en-GB" sz="1100" b="1" i="1" u="none" strike="noStrike" cap="none" baseline="0">
                <a:solidFill>
                  <a:srgbClr val="00B050"/>
                </a:solidFill>
                <a:uFillTx/>
                <a:latin typeface="BC Falster Grotesk RB" pitchFamily="50" charset="0"/>
              </a:rPr>
              <a:t>Insights: Eco</a:t>
            </a:r>
          </a:p>
        </p:txBody>
      </p:sp>
    </p:spTree>
    <p:extLst>
      <p:ext uri="{BB962C8B-B14F-4D97-AF65-F5344CB8AC3E}">
        <p14:creationId xmlns:p14="http://schemas.microsoft.com/office/powerpoint/2010/main" val="98669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57B2CB07-3A29-A412-ABFC-E94DEC7E0DF3}"/>
              </a:ext>
            </a:extLst>
          </p:cNvPr>
          <p:cNvSpPr>
            <a:spLocks noGrp="1"/>
          </p:cNvSpPr>
          <p:nvPr>
            <p:ph type="body" sz="quarter" idx="11"/>
          </p:nvPr>
        </p:nvSpPr>
        <p:spPr/>
        <p:txBody>
          <a:bodyPr>
            <a:normAutofit lnSpcReduction="10000"/>
          </a:bodyPr>
          <a:lstStyle/>
          <a:p>
            <a:r>
              <a:rPr lang="en-GB" sz="1200" b="0" i="0" u="none" strike="noStrike" cap="none" baseline="0" dirty="0">
                <a:solidFill>
                  <a:schemeClr val="bg1"/>
                </a:solidFill>
                <a:uFillTx/>
                <a:latin typeface="BC Falster Grotesk RB" pitchFamily="50" charset="0"/>
                <a:ea typeface="Calibri"/>
                <a:cs typeface="Calibri"/>
              </a:rPr>
              <a:t>In response to the demands of today's littlest consumers, new packaging proposals are emerging that are able to </a:t>
            </a:r>
            <a:r>
              <a:rPr lang="en-GB" sz="1200" b="1" i="0" u="none" strike="noStrike" cap="none" baseline="0" dirty="0">
                <a:solidFill>
                  <a:schemeClr val="bg1"/>
                </a:solidFill>
                <a:uFillTx/>
                <a:latin typeface="BC Falster Grotesk RB" pitchFamily="50" charset="0"/>
                <a:ea typeface="Calibri"/>
                <a:cs typeface="Calibri"/>
              </a:rPr>
              <a:t>create a hybrid between </a:t>
            </a:r>
            <a:r>
              <a:rPr lang="en-GB" sz="1200" b="0" i="0" u="none" strike="noStrike" cap="none" baseline="0" dirty="0">
                <a:solidFill>
                  <a:schemeClr val="bg1"/>
                </a:solidFill>
                <a:uFillTx/>
                <a:latin typeface="BC Falster Grotesk RB" pitchFamily="50" charset="0"/>
                <a:ea typeface="Calibri"/>
                <a:cs typeface="Calibri"/>
              </a:rPr>
              <a:t> physical and digital while constantly </a:t>
            </a:r>
            <a:r>
              <a:rPr lang="en-GB" sz="1200" b="1" i="0" u="none" strike="noStrike" cap="none" baseline="0" dirty="0">
                <a:solidFill>
                  <a:schemeClr val="bg1"/>
                </a:solidFill>
                <a:uFillTx/>
                <a:latin typeface="BC Falster Grotesk RB" pitchFamily="50" charset="0"/>
                <a:ea typeface="Calibri"/>
                <a:cs typeface="Calibri"/>
              </a:rPr>
              <a:t>surprise and entertain </a:t>
            </a:r>
            <a:r>
              <a:rPr lang="en-GB" sz="1200" b="0" i="0" u="none" strike="noStrike" cap="none" baseline="0" dirty="0">
                <a:solidFill>
                  <a:schemeClr val="bg1"/>
                </a:solidFill>
                <a:uFillTx/>
                <a:latin typeface="BC Falster Grotesk RB" pitchFamily="50" charset="0"/>
                <a:ea typeface="Calibri"/>
                <a:cs typeface="Calibri"/>
              </a:rPr>
              <a:t>by using </a:t>
            </a:r>
            <a:r>
              <a:rPr lang="en-GB" sz="1200" b="1" i="0" u="none" strike="noStrike" cap="none" baseline="0" dirty="0">
                <a:solidFill>
                  <a:schemeClr val="bg1"/>
                </a:solidFill>
                <a:uFillTx/>
                <a:latin typeface="BC Falster Grotesk RB" pitchFamily="50" charset="0"/>
                <a:ea typeface="Calibri"/>
                <a:cs typeface="Calibri"/>
              </a:rPr>
              <a:t>creativity</a:t>
            </a:r>
            <a:r>
              <a:rPr lang="en-GB" sz="1200" b="0" i="0" u="none" strike="noStrike" cap="none" baseline="0" dirty="0">
                <a:solidFill>
                  <a:schemeClr val="bg1"/>
                </a:solidFill>
                <a:uFillTx/>
                <a:latin typeface="BC Falster Grotesk RB" pitchFamily="50" charset="0"/>
                <a:ea typeface="Calibri"/>
                <a:cs typeface="Calibri"/>
              </a:rPr>
              <a:t>, </a:t>
            </a:r>
            <a:r>
              <a:rPr lang="en-GB" sz="1200" b="1" i="0" u="none" strike="noStrike" cap="none" baseline="0" dirty="0">
                <a:solidFill>
                  <a:schemeClr val="bg1"/>
                </a:solidFill>
                <a:uFillTx/>
                <a:latin typeface="BC Falster Grotesk RB" pitchFamily="50" charset="0"/>
                <a:ea typeface="Calibri"/>
                <a:cs typeface="Calibri"/>
              </a:rPr>
              <a:t>design and value collaborations</a:t>
            </a:r>
            <a:r>
              <a:rPr lang="en-GB" sz="1200" b="0" i="0" u="none" strike="noStrike" cap="none" baseline="0" dirty="0">
                <a:solidFill>
                  <a:schemeClr val="bg1"/>
                </a:solidFill>
                <a:uFillTx/>
                <a:latin typeface="BC Falster Grotesk RB" pitchFamily="50" charset="0"/>
                <a:ea typeface="Calibri"/>
                <a:cs typeface="Calibri"/>
              </a:rPr>
              <a:t>.</a:t>
            </a:r>
          </a:p>
          <a:p>
            <a:endParaRPr lang="es-ES" dirty="0">
              <a:solidFill>
                <a:schemeClr val="bg1"/>
              </a:solidFill>
              <a:latin typeface="BC Falster Grotesk RB" pitchFamily="50" charset="0"/>
            </a:endParaRPr>
          </a:p>
          <a:p>
            <a:r>
              <a:rPr lang="en-GB" sz="1200" b="1" i="0" u="none" strike="noStrike" cap="none" baseline="0" dirty="0">
                <a:solidFill>
                  <a:schemeClr val="bg1"/>
                </a:solidFill>
                <a:uFillTx/>
                <a:latin typeface="BC Falster Grotesk RB" pitchFamily="50" charset="0"/>
                <a:ea typeface="Calibri"/>
                <a:cs typeface="Calibri"/>
              </a:rPr>
              <a:t>Can we use packaging to create interactive experiences that are full of play and fun and encourage enjoying and learning together?</a:t>
            </a:r>
          </a:p>
        </p:txBody>
      </p:sp>
      <p:sp>
        <p:nvSpPr>
          <p:cNvPr id="12" name="Marcador de texto 11">
            <a:extLst>
              <a:ext uri="{FF2B5EF4-FFF2-40B4-BE49-F238E27FC236}">
                <a16:creationId xmlns:a16="http://schemas.microsoft.com/office/drawing/2014/main" id="{D9E5685C-8F7C-528E-66C6-E23CC9B1A0D0}"/>
              </a:ext>
            </a:extLst>
          </p:cNvPr>
          <p:cNvSpPr>
            <a:spLocks noGrp="1"/>
          </p:cNvSpPr>
          <p:nvPr>
            <p:ph type="body" sz="quarter" idx="12"/>
          </p:nvPr>
        </p:nvSpPr>
        <p:spPr/>
        <p:txBody>
          <a:bodyPr/>
          <a:lstStyle/>
          <a:p>
            <a:r>
              <a:rPr lang="en-GB" sz="3600" b="1">
                <a:solidFill>
                  <a:schemeClr val="bg1"/>
                </a:solidFill>
              </a:rPr>
              <a:t>FUN!</a:t>
            </a:r>
          </a:p>
        </p:txBody>
      </p:sp>
      <p:pic>
        <p:nvPicPr>
          <p:cNvPr id="14" name="Picture 4" descr="group of kids beside garden hose reel">
            <a:extLst>
              <a:ext uri="{FF2B5EF4-FFF2-40B4-BE49-F238E27FC236}">
                <a16:creationId xmlns:a16="http://schemas.microsoft.com/office/drawing/2014/main" id="{C87C303A-E4EF-4647-FCCA-4FB3A2821C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46579" y="1365200"/>
            <a:ext cx="3943630" cy="2383928"/>
          </a:xfrm>
          <a:prstGeom prst="rect">
            <a:avLst/>
          </a:prstGeom>
          <a:noFill/>
          <a:ln cap="flat">
            <a:noFill/>
          </a:ln>
        </p:spPr>
      </p:pic>
    </p:spTree>
    <p:extLst>
      <p:ext uri="{BB962C8B-B14F-4D97-AF65-F5344CB8AC3E}">
        <p14:creationId xmlns:p14="http://schemas.microsoft.com/office/powerpoint/2010/main" val="25532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8193A56-F6E1-2E8B-55FB-CF0B8AF7B178}"/>
              </a:ext>
            </a:extLst>
          </p:cNvPr>
          <p:cNvSpPr>
            <a:spLocks noGrp="1"/>
          </p:cNvSpPr>
          <p:nvPr>
            <p:ph type="body" sz="quarter" idx="11"/>
          </p:nvPr>
        </p:nvSpPr>
        <p:spPr/>
        <p:txBody>
          <a:bodyPr>
            <a:normAutofit fontScale="77500" lnSpcReduction="20000"/>
          </a:bodyPr>
          <a:lstStyle/>
          <a:p>
            <a:r>
              <a:rPr lang="en-GB" sz="1200">
                <a:solidFill>
                  <a:schemeClr val="bg1"/>
                </a:solidFill>
                <a:latin typeface="BC Falster Grotesk RB" pitchFamily="50" charset="0"/>
              </a:rPr>
              <a:t>Generation Z (born in the late 90s) has grown up in a </a:t>
            </a:r>
            <a:r>
              <a:rPr lang="en-GB" sz="1200" b="1">
                <a:solidFill>
                  <a:schemeClr val="bg1"/>
                </a:solidFill>
                <a:latin typeface="BC Falster Grotesk RB" pitchFamily="50" charset="0"/>
              </a:rPr>
              <a:t>fully digital environment</a:t>
            </a:r>
            <a:r>
              <a:rPr lang="en-GB" sz="1200">
                <a:solidFill>
                  <a:schemeClr val="bg1"/>
                </a:solidFill>
                <a:latin typeface="BC Falster Grotesk RB" pitchFamily="50" charset="0"/>
              </a:rPr>
              <a:t>, but with </a:t>
            </a:r>
            <a:r>
              <a:rPr lang="en-GB" sz="1200" b="1">
                <a:solidFill>
                  <a:schemeClr val="bg1"/>
                </a:solidFill>
                <a:latin typeface="BC Falster Grotesk RB" pitchFamily="50" charset="0"/>
              </a:rPr>
              <a:t>economic uncertainty, a climate emergency and social changes and innovations </a:t>
            </a:r>
            <a:r>
              <a:rPr lang="en-GB" sz="1200">
                <a:solidFill>
                  <a:schemeClr val="bg1"/>
                </a:solidFill>
                <a:latin typeface="BC Falster Grotesk RB" pitchFamily="50" charset="0"/>
              </a:rPr>
              <a:t>that are taking place at great</a:t>
            </a:r>
            <a:r>
              <a:rPr lang="en-GB" sz="1200" b="1">
                <a:solidFill>
                  <a:schemeClr val="bg1"/>
                </a:solidFill>
                <a:latin typeface="BC Falster Grotesk RB" pitchFamily="50" charset="0"/>
              </a:rPr>
              <a:t> speed</a:t>
            </a:r>
            <a:r>
              <a:rPr lang="en-GB" sz="1200">
                <a:solidFill>
                  <a:schemeClr val="bg1"/>
                </a:solidFill>
                <a:latin typeface="BC Falster Grotesk RB" pitchFamily="50" charset="0"/>
              </a:rPr>
              <a:t>.</a:t>
            </a:r>
          </a:p>
          <a:p>
            <a:endParaRPr lang="en-GB" sz="1050" dirty="0">
              <a:solidFill>
                <a:schemeClr val="bg1"/>
              </a:solidFill>
              <a:latin typeface="BC Falster Grotesk RB" pitchFamily="50" charset="0"/>
            </a:endParaRPr>
          </a:p>
          <a:p>
            <a:r>
              <a:rPr lang="en-GB" sz="1200" b="0" i="0" u="none" strike="noStrike" cap="none" baseline="0">
                <a:solidFill>
                  <a:schemeClr val="bg1"/>
                </a:solidFill>
                <a:uFillTx/>
                <a:latin typeface="BC Falster Grotesk RB" pitchFamily="50" charset="0"/>
                <a:ea typeface="Calibri"/>
                <a:cs typeface="Calibri"/>
              </a:rPr>
              <a:t>They represent a new consumer profile with </a:t>
            </a:r>
            <a:r>
              <a:rPr lang="en-GB" sz="1200" b="1" i="0" u="none" strike="noStrike" cap="none" baseline="0">
                <a:solidFill>
                  <a:schemeClr val="bg1"/>
                </a:solidFill>
                <a:uFillTx/>
                <a:latin typeface="BC Falster Grotesk RB" pitchFamily="50" charset="0"/>
                <a:ea typeface="Calibri"/>
                <a:cs typeface="Calibri"/>
              </a:rPr>
              <a:t>new values</a:t>
            </a:r>
            <a:r>
              <a:rPr lang="en-GB" sz="1200" b="0" i="0" u="none" strike="noStrike" cap="none" baseline="0">
                <a:solidFill>
                  <a:schemeClr val="bg1"/>
                </a:solidFill>
                <a:uFillTx/>
                <a:latin typeface="BC Falster Grotesk RB" pitchFamily="50" charset="0"/>
                <a:ea typeface="Calibri"/>
                <a:cs typeface="Calibri"/>
              </a:rPr>
              <a:t>, very </a:t>
            </a:r>
            <a:r>
              <a:rPr lang="en-GB" sz="1200" b="1" i="0" u="none" strike="noStrike" cap="none" baseline="0">
                <a:solidFill>
                  <a:schemeClr val="bg1"/>
                </a:solidFill>
                <a:uFillTx/>
                <a:latin typeface="BC Falster Grotesk RB" pitchFamily="50" charset="0"/>
                <a:ea typeface="Calibri"/>
                <a:cs typeface="Calibri"/>
              </a:rPr>
              <a:t>clear ideas </a:t>
            </a:r>
            <a:r>
              <a:rPr lang="en-GB" sz="1200" b="0" i="0" u="none" strike="noStrike" cap="none" baseline="0">
                <a:solidFill>
                  <a:schemeClr val="bg1"/>
                </a:solidFill>
                <a:uFillTx/>
                <a:latin typeface="BC Falster Grotesk RB" pitchFamily="50" charset="0"/>
                <a:ea typeface="Calibri"/>
                <a:cs typeface="Calibri"/>
              </a:rPr>
              <a:t>and great </a:t>
            </a:r>
            <a:r>
              <a:rPr lang="en-GB" sz="1200" b="1" i="0" u="none" strike="noStrike" cap="none" baseline="0">
                <a:solidFill>
                  <a:schemeClr val="bg1"/>
                </a:solidFill>
                <a:uFillTx/>
                <a:latin typeface="BC Falster Grotesk RB" pitchFamily="50" charset="0"/>
                <a:ea typeface="Calibri"/>
                <a:cs typeface="Calibri"/>
              </a:rPr>
              <a:t> influence </a:t>
            </a:r>
            <a:r>
              <a:rPr lang="en-GB" sz="1200" b="0" i="0" u="none" strike="noStrike" cap="none" baseline="0">
                <a:solidFill>
                  <a:schemeClr val="bg1"/>
                </a:solidFill>
                <a:uFillTx/>
                <a:latin typeface="BC Falster Grotesk RB" pitchFamily="50" charset="0"/>
                <a:ea typeface="Calibri"/>
                <a:cs typeface="Calibri"/>
              </a:rPr>
              <a:t>on family purchases. </a:t>
            </a:r>
            <a:r>
              <a:rPr lang="en-GB" sz="1200" b="1" i="0" u="none" strike="noStrike" cap="none" baseline="0">
                <a:solidFill>
                  <a:schemeClr val="bg1"/>
                </a:solidFill>
                <a:uFillTx/>
                <a:latin typeface="BC Falster Grotesk RB" pitchFamily="50" charset="0"/>
                <a:ea typeface="Calibri"/>
                <a:cs typeface="Calibri"/>
              </a:rPr>
              <a:t>Authenticity</a:t>
            </a:r>
            <a:r>
              <a:rPr lang="en-GB" sz="1200" b="0" i="0" u="none" strike="noStrike" cap="none" baseline="0">
                <a:solidFill>
                  <a:schemeClr val="bg1"/>
                </a:solidFill>
                <a:uFillTx/>
                <a:latin typeface="BC Falster Grotesk RB" pitchFamily="50" charset="0"/>
                <a:ea typeface="Calibri"/>
                <a:cs typeface="Calibri"/>
              </a:rPr>
              <a:t>, </a:t>
            </a:r>
            <a:r>
              <a:rPr lang="en-GB" sz="1200" b="1" i="0" u="none" strike="noStrike" cap="none" baseline="0">
                <a:solidFill>
                  <a:schemeClr val="bg1"/>
                </a:solidFill>
                <a:uFillTx/>
                <a:latin typeface="BC Falster Grotesk RB" pitchFamily="50" charset="0"/>
                <a:ea typeface="Calibri"/>
                <a:cs typeface="Calibri"/>
              </a:rPr>
              <a:t>transparency and sustainability </a:t>
            </a:r>
            <a:r>
              <a:rPr lang="en-GB" sz="1200" b="0" i="0" u="none" strike="noStrike" cap="none" baseline="0">
                <a:solidFill>
                  <a:schemeClr val="bg1"/>
                </a:solidFill>
                <a:uFillTx/>
                <a:latin typeface="BC Falster Grotesk RB" pitchFamily="50" charset="0"/>
                <a:ea typeface="Calibri"/>
                <a:cs typeface="Calibri"/>
              </a:rPr>
              <a:t>are priority values. </a:t>
            </a:r>
          </a:p>
          <a:p>
            <a:endParaRPr lang="en-GB" sz="1200" dirty="0">
              <a:solidFill>
                <a:schemeClr val="bg1"/>
              </a:solidFill>
              <a:latin typeface="BC Falster Grotesk RB" pitchFamily="50" charset="0"/>
              <a:ea typeface="Calibri"/>
              <a:cs typeface="Calibri"/>
            </a:endParaRPr>
          </a:p>
          <a:p>
            <a:r>
              <a:rPr lang="en-GB" sz="1200" b="0" i="0" u="none" strike="noStrike" cap="none" baseline="0">
                <a:solidFill>
                  <a:schemeClr val="bg1"/>
                </a:solidFill>
                <a:uFillTx/>
                <a:latin typeface="BC Falster Grotesk RB" pitchFamily="50" charset="0"/>
                <a:ea typeface="Calibri"/>
                <a:cs typeface="Calibri"/>
              </a:rPr>
              <a:t>They are looking for digital and </a:t>
            </a:r>
            <a:r>
              <a:rPr lang="en-GB" sz="1200" b="1" i="0" u="none" strike="noStrike" cap="none" baseline="0">
                <a:solidFill>
                  <a:schemeClr val="bg1"/>
                </a:solidFill>
                <a:uFillTx/>
                <a:latin typeface="BC Falster Grotesk RB" pitchFamily="50" charset="0"/>
                <a:ea typeface="Calibri"/>
                <a:cs typeface="Calibri"/>
              </a:rPr>
              <a:t>social experiences to share</a:t>
            </a:r>
            <a:r>
              <a:rPr lang="en-GB" sz="1200" b="0" i="0" u="none" strike="noStrike" cap="none" baseline="0">
                <a:solidFill>
                  <a:schemeClr val="bg1"/>
                </a:solidFill>
                <a:uFillTx/>
                <a:latin typeface="BC Falster Grotesk RB" pitchFamily="50" charset="0"/>
                <a:ea typeface="Calibri"/>
                <a:cs typeface="Calibri"/>
              </a:rPr>
              <a:t>. </a:t>
            </a:r>
            <a:r>
              <a:rPr lang="en-GB" sz="1200" i="0" u="none" strike="noStrike" cap="none" baseline="0">
                <a:solidFill>
                  <a:schemeClr val="bg1"/>
                </a:solidFill>
                <a:uFillTx/>
                <a:latin typeface="BC Falster Grotesk RB" pitchFamily="50" charset="0"/>
                <a:ea typeface="Calibri"/>
                <a:cs typeface="Calibri"/>
              </a:rPr>
              <a:t>Their </a:t>
            </a:r>
            <a:r>
              <a:rPr lang="en-GB" sz="1200" b="0" i="0" u="none" strike="noStrike" cap="none" baseline="0">
                <a:solidFill>
                  <a:schemeClr val="bg1"/>
                </a:solidFill>
                <a:uFillTx/>
                <a:latin typeface="BC Falster Grotesk RB" pitchFamily="50" charset="0"/>
                <a:ea typeface="Calibri"/>
                <a:cs typeface="Calibri"/>
              </a:rPr>
              <a:t>influence shapes the attitudes of the </a:t>
            </a:r>
            <a:r>
              <a:rPr lang="en-GB" sz="1200" b="1" i="0" u="none" strike="noStrike" cap="none" baseline="0">
                <a:solidFill>
                  <a:schemeClr val="bg1"/>
                </a:solidFill>
                <a:uFillTx/>
                <a:latin typeface="BC Falster Grotesk RB" pitchFamily="50" charset="0"/>
                <a:ea typeface="Calibri"/>
                <a:cs typeface="Calibri"/>
              </a:rPr>
              <a:t>Alpha generation </a:t>
            </a:r>
            <a:r>
              <a:rPr lang="en-GB" sz="1200" b="0" i="0" u="none" strike="noStrike" cap="none" baseline="0">
                <a:solidFill>
                  <a:schemeClr val="bg1"/>
                </a:solidFill>
                <a:uFillTx/>
                <a:latin typeface="BC Falster Grotesk RB" pitchFamily="50" charset="0"/>
                <a:ea typeface="Calibri"/>
                <a:cs typeface="Calibri"/>
              </a:rPr>
              <a:t>(born starting in 2010), with the pandemic as a key period of their early years.</a:t>
            </a:r>
          </a:p>
        </p:txBody>
      </p:sp>
      <p:sp>
        <p:nvSpPr>
          <p:cNvPr id="3" name="Marcador de texto 2">
            <a:extLst>
              <a:ext uri="{FF2B5EF4-FFF2-40B4-BE49-F238E27FC236}">
                <a16:creationId xmlns:a16="http://schemas.microsoft.com/office/drawing/2014/main" id="{EFA33355-DC13-EAAE-BCA0-CCD6E87A4E1A}"/>
              </a:ext>
            </a:extLst>
          </p:cNvPr>
          <p:cNvSpPr>
            <a:spLocks noGrp="1"/>
          </p:cNvSpPr>
          <p:nvPr>
            <p:ph type="body" sz="quarter" idx="12"/>
          </p:nvPr>
        </p:nvSpPr>
        <p:spPr>
          <a:xfrm>
            <a:off x="932097" y="704654"/>
            <a:ext cx="2677377" cy="593100"/>
          </a:xfrm>
        </p:spPr>
        <p:txBody>
          <a:bodyPr/>
          <a:lstStyle/>
          <a:p>
            <a:r>
              <a:rPr lang="en-GB" sz="2400" i="1">
                <a:solidFill>
                  <a:schemeClr val="bg1"/>
                </a:solidFill>
              </a:rPr>
              <a:t>Insights: </a:t>
            </a:r>
            <a:r>
              <a:rPr lang="en-GB" sz="2400">
                <a:solidFill>
                  <a:schemeClr val="bg1"/>
                </a:solidFill>
              </a:rPr>
              <a:t>Generation Z Kids</a:t>
            </a:r>
          </a:p>
        </p:txBody>
      </p:sp>
      <p:pic>
        <p:nvPicPr>
          <p:cNvPr id="6" name="Picture 2" descr="selective focus photography of bubbles">
            <a:extLst>
              <a:ext uri="{FF2B5EF4-FFF2-40B4-BE49-F238E27FC236}">
                <a16:creationId xmlns:a16="http://schemas.microsoft.com/office/drawing/2014/main" id="{277A9AE6-FE30-A7DF-409A-08DDBC4666C9}"/>
              </a:ext>
            </a:extLst>
          </p:cNvPr>
          <p:cNvPicPr>
            <a:picLocks noChangeAspect="1"/>
          </p:cNvPicPr>
          <p:nvPr/>
        </p:nvPicPr>
        <p:blipFill>
          <a:blip r:embed="rId2"/>
          <a:srcRect/>
          <a:stretch>
            <a:fillRect/>
          </a:stretch>
        </p:blipFill>
        <p:spPr>
          <a:xfrm>
            <a:off x="4743016" y="1176428"/>
            <a:ext cx="4027118" cy="2673769"/>
          </a:xfrm>
          <a:prstGeom prst="rect">
            <a:avLst/>
          </a:prstGeom>
          <a:noFill/>
          <a:ln cap="flat">
            <a:noFill/>
          </a:ln>
        </p:spPr>
      </p:pic>
    </p:spTree>
    <p:extLst>
      <p:ext uri="{BB962C8B-B14F-4D97-AF65-F5344CB8AC3E}">
        <p14:creationId xmlns:p14="http://schemas.microsoft.com/office/powerpoint/2010/main" val="300331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7406F050-EE43-CE31-54A3-EC82BDC2F1CC}"/>
              </a:ext>
            </a:extLst>
          </p:cNvPr>
          <p:cNvSpPr>
            <a:spLocks noGrp="1"/>
          </p:cNvSpPr>
          <p:nvPr>
            <p:ph type="body" sz="quarter" idx="11"/>
          </p:nvPr>
        </p:nvSpPr>
        <p:spPr/>
        <p:txBody>
          <a:bodyPr/>
          <a:lstStyle/>
          <a:p>
            <a:r>
              <a:rPr lang="en-GB" sz="4800" b="1" i="0" u="none" strike="noStrike" cap="none" baseline="0">
                <a:solidFill>
                  <a:schemeClr val="bg1"/>
                </a:solidFill>
                <a:uFillTx/>
                <a:ea typeface="Calibri"/>
                <a:cs typeface="Calibri"/>
              </a:rPr>
              <a:t>How can we appeal to the values and demands of these new generations?</a:t>
            </a:r>
          </a:p>
        </p:txBody>
      </p:sp>
    </p:spTree>
    <p:extLst>
      <p:ext uri="{BB962C8B-B14F-4D97-AF65-F5344CB8AC3E}">
        <p14:creationId xmlns:p14="http://schemas.microsoft.com/office/powerpoint/2010/main" val="1527865604"/>
      </p:ext>
    </p:extLst>
  </p:cSld>
  <p:clrMapOvr>
    <a:masterClrMapping/>
  </p:clrMapOvr>
</p:sld>
</file>

<file path=ppt/theme/theme1.xml><?xml version="1.0" encoding="utf-8"?>
<a:theme xmlns:a="http://schemas.openxmlformats.org/drawingml/2006/main" name="Versió 2">
  <a:themeElements>
    <a:clrScheme name="SDLI">
      <a:dk1>
        <a:srgbClr val="282828"/>
      </a:dk1>
      <a:lt1>
        <a:srgbClr val="F0F0F0"/>
      </a:lt1>
      <a:dk2>
        <a:srgbClr val="282828"/>
      </a:dk2>
      <a:lt2>
        <a:srgbClr val="F0F0F0"/>
      </a:lt2>
      <a:accent1>
        <a:srgbClr val="6100BD"/>
      </a:accent1>
      <a:accent2>
        <a:srgbClr val="A30686"/>
      </a:accent2>
      <a:accent3>
        <a:srgbClr val="FF5136"/>
      </a:accent3>
      <a:accent4>
        <a:srgbClr val="000085"/>
      </a:accent4>
      <a:accent5>
        <a:srgbClr val="FF9B36"/>
      </a:accent5>
      <a:accent6>
        <a:srgbClr val="FFCF36"/>
      </a:accent6>
      <a:hlink>
        <a:srgbClr val="6100BD"/>
      </a:hlink>
      <a:folHlink>
        <a:srgbClr val="28282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SDLI.PlantillaPresentacions" id="{51C1BD77-C13B-E845-B679-4E70213D19D9}" vid="{AB64B7AE-A189-AE41-ACC9-2B5FA3E87E4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88783b6-3844-4018-b66d-416e19708dca" xsi:nil="true"/>
    <lcf76f155ced4ddcb4097134ff3c332f xmlns="584502a7-34f4-4caf-a568-345175bfe33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DC5DD97BFF5843BB226965B0198506" ma:contentTypeVersion="15" ma:contentTypeDescription="Create a new document." ma:contentTypeScope="" ma:versionID="3e71d102fda6585b0c2901ee946ac07b">
  <xsd:schema xmlns:xsd="http://www.w3.org/2001/XMLSchema" xmlns:xs="http://www.w3.org/2001/XMLSchema" xmlns:p="http://schemas.microsoft.com/office/2006/metadata/properties" xmlns:ns2="584502a7-34f4-4caf-a568-345175bfe33c" xmlns:ns3="388783b6-3844-4018-b66d-416e19708dca" targetNamespace="http://schemas.microsoft.com/office/2006/metadata/properties" ma:root="true" ma:fieldsID="92256f07ba35f5368d76b0f2b38a5d58" ns2:_="" ns3:_="">
    <xsd:import namespace="584502a7-34f4-4caf-a568-345175bfe33c"/>
    <xsd:import namespace="388783b6-3844-4018-b66d-416e19708d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4502a7-34f4-4caf-a568-345175bfe3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8439d64-8533-4f00-9381-da16566c93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88783b6-3844-4018-b66d-416e19708d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0c8b356-9a5a-4eb9-b347-e1ec491c006b}" ma:internalName="TaxCatchAll" ma:showField="CatchAllData" ma:web="388783b6-3844-4018-b66d-416e19708d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33A62D-07C0-4C88-BF9C-6C7C0C3A5E86}">
  <ds:schemaRefs>
    <ds:schemaRef ds:uri="d83f4192-8c27-43c4-acf9-a52e8a2bf5d8"/>
    <ds:schemaRef ds:uri="f31068f3-f2bb-44f3-9f02-9fd9295cb1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88783b6-3844-4018-b66d-416e19708dca"/>
    <ds:schemaRef ds:uri="584502a7-34f4-4caf-a568-345175bfe33c"/>
  </ds:schemaRefs>
</ds:datastoreItem>
</file>

<file path=customXml/itemProps2.xml><?xml version="1.0" encoding="utf-8"?>
<ds:datastoreItem xmlns:ds="http://schemas.openxmlformats.org/officeDocument/2006/customXml" ds:itemID="{3D5E1FC9-C269-4E9F-9CB0-199402556E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4502a7-34f4-4caf-a568-345175bfe33c"/>
    <ds:schemaRef ds:uri="388783b6-3844-4018-b66d-416e19708d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2D8D10-1335-4A65-BE84-D11BF925CD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AF.SDLI.PlantillaPresentacions</Template>
  <TotalTime>338</TotalTime>
  <Words>2216</Words>
  <Application>Microsoft Office PowerPoint</Application>
  <PresentationFormat>On-screen Show (16:9)</PresentationFormat>
  <Paragraphs>176</Paragraphs>
  <Slides>42</Slides>
  <Notes>0</Notes>
  <HiddenSlides>0</HiddenSlides>
  <MMClips>3</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Versió 2</vt:lpstr>
      <vt:lpstr>Packaging as an experience   </vt:lpstr>
      <vt:lpstr>What do we mean when we talk about the kids &amp; families sector?  </vt:lpstr>
      <vt:lpstr>Why are we conducting this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Portada Proposta Comercial</dc:title>
  <dc:creator>Ignasi Clos</dc:creator>
  <cp:lastModifiedBy>Xavier Lesauvage</cp:lastModifiedBy>
  <cp:revision>9</cp:revision>
  <dcterms:created xsi:type="dcterms:W3CDTF">2021-10-11T11:36:54Z</dcterms:created>
  <dcterms:modified xsi:type="dcterms:W3CDTF">2022-05-12T08:05:18Z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0x01010090DC5DD97BFF5843BB226965B0198506</vt:lpwstr>
  </property>
  <property fmtid="{D5CDD505-2E9C-101B-9397-08002B2CF9AE}" pid="3" name="Order">
    <vt:r8>6300</vt:r8>
  </property>
  <property fmtid="{D5CDD505-2E9C-101B-9397-08002B2CF9AE}" pid="4" name="MediaServiceImageTags">
    <vt:lpwstr/>
  </property>
</Properties>
</file>